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1" r:id="rId1"/>
  </p:sldMasterIdLst>
  <p:notesMasterIdLst>
    <p:notesMasterId r:id="rId39"/>
  </p:notesMasterIdLst>
  <p:sldIdLst>
    <p:sldId id="285" r:id="rId2"/>
    <p:sldId id="286" r:id="rId3"/>
    <p:sldId id="258" r:id="rId4"/>
    <p:sldId id="259" r:id="rId5"/>
    <p:sldId id="260" r:id="rId6"/>
    <p:sldId id="261" r:id="rId7"/>
    <p:sldId id="262" r:id="rId8"/>
    <p:sldId id="263" r:id="rId9"/>
    <p:sldId id="264" r:id="rId10"/>
    <p:sldId id="265" r:id="rId11"/>
    <p:sldId id="266" r:id="rId12"/>
    <p:sldId id="288" r:id="rId13"/>
    <p:sldId id="267" r:id="rId14"/>
    <p:sldId id="287" r:id="rId15"/>
    <p:sldId id="268" r:id="rId16"/>
    <p:sldId id="269" r:id="rId17"/>
    <p:sldId id="270" r:id="rId18"/>
    <p:sldId id="271" r:id="rId19"/>
    <p:sldId id="296" r:id="rId20"/>
    <p:sldId id="272" r:id="rId21"/>
    <p:sldId id="273" r:id="rId22"/>
    <p:sldId id="274" r:id="rId23"/>
    <p:sldId id="275" r:id="rId24"/>
    <p:sldId id="276" r:id="rId25"/>
    <p:sldId id="277" r:id="rId26"/>
    <p:sldId id="278" r:id="rId27"/>
    <p:sldId id="284" r:id="rId28"/>
    <p:sldId id="289" r:id="rId29"/>
    <p:sldId id="290" r:id="rId30"/>
    <p:sldId id="291" r:id="rId31"/>
    <p:sldId id="279" r:id="rId32"/>
    <p:sldId id="280" r:id="rId33"/>
    <p:sldId id="281" r:id="rId34"/>
    <p:sldId id="282" r:id="rId35"/>
    <p:sldId id="297" r:id="rId36"/>
    <p:sldId id="298"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953"/>
    <a:srgbClr val="FFD815"/>
    <a:srgbClr val="FFD914"/>
    <a:srgbClr val="499C4C"/>
    <a:srgbClr val="009E49"/>
    <a:srgbClr val="003088"/>
    <a:srgbClr val="003087"/>
    <a:srgbClr val="005EB8"/>
    <a:srgbClr val="0072C6"/>
    <a:srgbClr val="009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4" autoAdjust="0"/>
    <p:restoredTop sz="96327"/>
  </p:normalViewPr>
  <p:slideViewPr>
    <p:cSldViewPr>
      <p:cViewPr varScale="1">
        <p:scale>
          <a:sx n="125" d="100"/>
          <a:sy n="125" d="100"/>
        </p:scale>
        <p:origin x="90" y="1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PMAN, Kate (UNIVERSITY HOSPITALS SUSSEX NHS FOUNDATION TRUST)" userId="a9cef202-7e99-451f-9793-3720344f379e" providerId="ADAL" clId="{AB1CC306-8851-40C7-B2CF-FBEAF06CC130}"/>
    <pc:docChg chg="custSel modSld">
      <pc:chgData name="SHIPMAN, Kate (UNIVERSITY HOSPITALS SUSSEX NHS FOUNDATION TRUST)" userId="a9cef202-7e99-451f-9793-3720344f379e" providerId="ADAL" clId="{AB1CC306-8851-40C7-B2CF-FBEAF06CC130}" dt="2022-09-07T07:48:20.244" v="144" actId="27636"/>
      <pc:docMkLst>
        <pc:docMk/>
      </pc:docMkLst>
      <pc:sldChg chg="modSp mod">
        <pc:chgData name="SHIPMAN, Kate (UNIVERSITY HOSPITALS SUSSEX NHS FOUNDATION TRUST)" userId="a9cef202-7e99-451f-9793-3720344f379e" providerId="ADAL" clId="{AB1CC306-8851-40C7-B2CF-FBEAF06CC130}" dt="2022-09-07T07:41:40.876" v="0" actId="2710"/>
        <pc:sldMkLst>
          <pc:docMk/>
          <pc:sldMk cId="0" sldId="259"/>
        </pc:sldMkLst>
        <pc:spChg chg="mod">
          <ac:chgData name="SHIPMAN, Kate (UNIVERSITY HOSPITALS SUSSEX NHS FOUNDATION TRUST)" userId="a9cef202-7e99-451f-9793-3720344f379e" providerId="ADAL" clId="{AB1CC306-8851-40C7-B2CF-FBEAF06CC130}" dt="2022-09-07T07:41:40.876" v="0" actId="2710"/>
          <ac:spMkLst>
            <pc:docMk/>
            <pc:sldMk cId="0" sldId="259"/>
            <ac:spMk id="124" creationId="{00000000-0000-0000-0000-000000000000}"/>
          </ac:spMkLst>
        </pc:spChg>
      </pc:sldChg>
      <pc:sldChg chg="modSp mod">
        <pc:chgData name="SHIPMAN, Kate (UNIVERSITY HOSPITALS SUSSEX NHS FOUNDATION TRUST)" userId="a9cef202-7e99-451f-9793-3720344f379e" providerId="ADAL" clId="{AB1CC306-8851-40C7-B2CF-FBEAF06CC130}" dt="2022-09-07T07:42:34.715" v="1" actId="1076"/>
        <pc:sldMkLst>
          <pc:docMk/>
          <pc:sldMk cId="0" sldId="268"/>
        </pc:sldMkLst>
        <pc:spChg chg="mod">
          <ac:chgData name="SHIPMAN, Kate (UNIVERSITY HOSPITALS SUSSEX NHS FOUNDATION TRUST)" userId="a9cef202-7e99-451f-9793-3720344f379e" providerId="ADAL" clId="{AB1CC306-8851-40C7-B2CF-FBEAF06CC130}" dt="2022-09-07T07:42:34.715" v="1" actId="1076"/>
          <ac:spMkLst>
            <pc:docMk/>
            <pc:sldMk cId="0" sldId="268"/>
            <ac:spMk id="152" creationId="{00000000-0000-0000-0000-000000000000}"/>
          </ac:spMkLst>
        </pc:spChg>
      </pc:sldChg>
      <pc:sldChg chg="modSp mod">
        <pc:chgData name="SHIPMAN, Kate (UNIVERSITY HOSPITALS SUSSEX NHS FOUNDATION TRUST)" userId="a9cef202-7e99-451f-9793-3720344f379e" providerId="ADAL" clId="{AB1CC306-8851-40C7-B2CF-FBEAF06CC130}" dt="2022-09-07T07:43:00.110" v="8" actId="14100"/>
        <pc:sldMkLst>
          <pc:docMk/>
          <pc:sldMk cId="0" sldId="269"/>
        </pc:sldMkLst>
        <pc:spChg chg="mod">
          <ac:chgData name="SHIPMAN, Kate (UNIVERSITY HOSPITALS SUSSEX NHS FOUNDATION TRUST)" userId="a9cef202-7e99-451f-9793-3720344f379e" providerId="ADAL" clId="{AB1CC306-8851-40C7-B2CF-FBEAF06CC130}" dt="2022-09-07T07:42:56.355" v="7" actId="1076"/>
          <ac:spMkLst>
            <pc:docMk/>
            <pc:sldMk cId="0" sldId="269"/>
            <ac:spMk id="155" creationId="{00000000-0000-0000-0000-000000000000}"/>
          </ac:spMkLst>
        </pc:spChg>
        <pc:spChg chg="mod">
          <ac:chgData name="SHIPMAN, Kate (UNIVERSITY HOSPITALS SUSSEX NHS FOUNDATION TRUST)" userId="a9cef202-7e99-451f-9793-3720344f379e" providerId="ADAL" clId="{AB1CC306-8851-40C7-B2CF-FBEAF06CC130}" dt="2022-09-07T07:43:00.110" v="8" actId="14100"/>
          <ac:spMkLst>
            <pc:docMk/>
            <pc:sldMk cId="0" sldId="269"/>
            <ac:spMk id="156" creationId="{00000000-0000-0000-0000-000000000000}"/>
          </ac:spMkLst>
        </pc:spChg>
      </pc:sldChg>
      <pc:sldChg chg="modSp mod">
        <pc:chgData name="SHIPMAN, Kate (UNIVERSITY HOSPITALS SUSSEX NHS FOUNDATION TRUST)" userId="a9cef202-7e99-451f-9793-3720344f379e" providerId="ADAL" clId="{AB1CC306-8851-40C7-B2CF-FBEAF06CC130}" dt="2022-09-07T07:43:22.208" v="12" actId="27636"/>
        <pc:sldMkLst>
          <pc:docMk/>
          <pc:sldMk cId="0" sldId="270"/>
        </pc:sldMkLst>
        <pc:spChg chg="mod">
          <ac:chgData name="SHIPMAN, Kate (UNIVERSITY HOSPITALS SUSSEX NHS FOUNDATION TRUST)" userId="a9cef202-7e99-451f-9793-3720344f379e" providerId="ADAL" clId="{AB1CC306-8851-40C7-B2CF-FBEAF06CC130}" dt="2022-09-07T07:43:22.208" v="12" actId="27636"/>
          <ac:spMkLst>
            <pc:docMk/>
            <pc:sldMk cId="0" sldId="270"/>
            <ac:spMk id="160" creationId="{00000000-0000-0000-0000-000000000000}"/>
          </ac:spMkLst>
        </pc:spChg>
      </pc:sldChg>
      <pc:sldChg chg="modSp mod">
        <pc:chgData name="SHIPMAN, Kate (UNIVERSITY HOSPITALS SUSSEX NHS FOUNDATION TRUST)" userId="a9cef202-7e99-451f-9793-3720344f379e" providerId="ADAL" clId="{AB1CC306-8851-40C7-B2CF-FBEAF06CC130}" dt="2022-09-07T07:44:21.804" v="14" actId="27636"/>
        <pc:sldMkLst>
          <pc:docMk/>
          <pc:sldMk cId="0" sldId="273"/>
        </pc:sldMkLst>
        <pc:spChg chg="mod">
          <ac:chgData name="SHIPMAN, Kate (UNIVERSITY HOSPITALS SUSSEX NHS FOUNDATION TRUST)" userId="a9cef202-7e99-451f-9793-3720344f379e" providerId="ADAL" clId="{AB1CC306-8851-40C7-B2CF-FBEAF06CC130}" dt="2022-09-07T07:44:21.804" v="14" actId="27636"/>
          <ac:spMkLst>
            <pc:docMk/>
            <pc:sldMk cId="0" sldId="273"/>
            <ac:spMk id="173" creationId="{00000000-0000-0000-0000-000000000000}"/>
          </ac:spMkLst>
        </pc:spChg>
      </pc:sldChg>
      <pc:sldChg chg="modSp mod">
        <pc:chgData name="SHIPMAN, Kate (UNIVERSITY HOSPITALS SUSSEX NHS FOUNDATION TRUST)" userId="a9cef202-7e99-451f-9793-3720344f379e" providerId="ADAL" clId="{AB1CC306-8851-40C7-B2CF-FBEAF06CC130}" dt="2022-09-07T07:44:37.012" v="16" actId="1076"/>
        <pc:sldMkLst>
          <pc:docMk/>
          <pc:sldMk cId="0" sldId="274"/>
        </pc:sldMkLst>
        <pc:spChg chg="mod">
          <ac:chgData name="SHIPMAN, Kate (UNIVERSITY HOSPITALS SUSSEX NHS FOUNDATION TRUST)" userId="a9cef202-7e99-451f-9793-3720344f379e" providerId="ADAL" clId="{AB1CC306-8851-40C7-B2CF-FBEAF06CC130}" dt="2022-09-07T07:44:37.012" v="16" actId="1076"/>
          <ac:spMkLst>
            <pc:docMk/>
            <pc:sldMk cId="0" sldId="274"/>
            <ac:spMk id="177" creationId="{00000000-0000-0000-0000-000000000000}"/>
          </ac:spMkLst>
        </pc:spChg>
      </pc:sldChg>
      <pc:sldChg chg="modSp mod">
        <pc:chgData name="SHIPMAN, Kate (UNIVERSITY HOSPITALS SUSSEX NHS FOUNDATION TRUST)" userId="a9cef202-7e99-451f-9793-3720344f379e" providerId="ADAL" clId="{AB1CC306-8851-40C7-B2CF-FBEAF06CC130}" dt="2022-09-07T07:44:59.389" v="19" actId="1076"/>
        <pc:sldMkLst>
          <pc:docMk/>
          <pc:sldMk cId="0" sldId="276"/>
        </pc:sldMkLst>
        <pc:spChg chg="mod">
          <ac:chgData name="SHIPMAN, Kate (UNIVERSITY HOSPITALS SUSSEX NHS FOUNDATION TRUST)" userId="a9cef202-7e99-451f-9793-3720344f379e" providerId="ADAL" clId="{AB1CC306-8851-40C7-B2CF-FBEAF06CC130}" dt="2022-09-07T07:44:59.389" v="19" actId="1076"/>
          <ac:spMkLst>
            <pc:docMk/>
            <pc:sldMk cId="0" sldId="276"/>
            <ac:spMk id="196" creationId="{00000000-0000-0000-0000-000000000000}"/>
          </ac:spMkLst>
        </pc:spChg>
      </pc:sldChg>
      <pc:sldChg chg="modSp mod">
        <pc:chgData name="SHIPMAN, Kate (UNIVERSITY HOSPITALS SUSSEX NHS FOUNDATION TRUST)" userId="a9cef202-7e99-451f-9793-3720344f379e" providerId="ADAL" clId="{AB1CC306-8851-40C7-B2CF-FBEAF06CC130}" dt="2022-09-07T07:45:45.810" v="27" actId="1035"/>
        <pc:sldMkLst>
          <pc:docMk/>
          <pc:sldMk cId="0" sldId="278"/>
        </pc:sldMkLst>
        <pc:picChg chg="mod modCrop">
          <ac:chgData name="SHIPMAN, Kate (UNIVERSITY HOSPITALS SUSSEX NHS FOUNDATION TRUST)" userId="a9cef202-7e99-451f-9793-3720344f379e" providerId="ADAL" clId="{AB1CC306-8851-40C7-B2CF-FBEAF06CC130}" dt="2022-09-07T07:45:45.810" v="27" actId="1035"/>
          <ac:picMkLst>
            <pc:docMk/>
            <pc:sldMk cId="0" sldId="278"/>
            <ac:picMk id="203" creationId="{00000000-0000-0000-0000-000000000000}"/>
          </ac:picMkLst>
        </pc:picChg>
      </pc:sldChg>
      <pc:sldChg chg="modSp mod">
        <pc:chgData name="SHIPMAN, Kate (UNIVERSITY HOSPITALS SUSSEX NHS FOUNDATION TRUST)" userId="a9cef202-7e99-451f-9793-3720344f379e" providerId="ADAL" clId="{AB1CC306-8851-40C7-B2CF-FBEAF06CC130}" dt="2022-09-07T07:46:37.582" v="28" actId="14100"/>
        <pc:sldMkLst>
          <pc:docMk/>
          <pc:sldMk cId="0" sldId="281"/>
        </pc:sldMkLst>
        <pc:spChg chg="mod">
          <ac:chgData name="SHIPMAN, Kate (UNIVERSITY HOSPITALS SUSSEX NHS FOUNDATION TRUST)" userId="a9cef202-7e99-451f-9793-3720344f379e" providerId="ADAL" clId="{AB1CC306-8851-40C7-B2CF-FBEAF06CC130}" dt="2022-09-07T07:46:37.582" v="28" actId="14100"/>
          <ac:spMkLst>
            <pc:docMk/>
            <pc:sldMk cId="0" sldId="281"/>
            <ac:spMk id="215" creationId="{00000000-0000-0000-0000-000000000000}"/>
          </ac:spMkLst>
        </pc:spChg>
      </pc:sldChg>
      <pc:sldChg chg="modSp mod">
        <pc:chgData name="SHIPMAN, Kate (UNIVERSITY HOSPITALS SUSSEX NHS FOUNDATION TRUST)" userId="a9cef202-7e99-451f-9793-3720344f379e" providerId="ADAL" clId="{AB1CC306-8851-40C7-B2CF-FBEAF06CC130}" dt="2022-09-07T07:48:20.244" v="144" actId="27636"/>
        <pc:sldMkLst>
          <pc:docMk/>
          <pc:sldMk cId="0" sldId="283"/>
        </pc:sldMkLst>
        <pc:spChg chg="mod">
          <ac:chgData name="SHIPMAN, Kate (UNIVERSITY HOSPITALS SUSSEX NHS FOUNDATION TRUST)" userId="a9cef202-7e99-451f-9793-3720344f379e" providerId="ADAL" clId="{AB1CC306-8851-40C7-B2CF-FBEAF06CC130}" dt="2022-09-07T07:48:20.244" v="144" actId="27636"/>
          <ac:spMkLst>
            <pc:docMk/>
            <pc:sldMk cId="0" sldId="283"/>
            <ac:spMk id="220" creationId="{00000000-0000-0000-0000-000000000000}"/>
          </ac:spMkLst>
        </pc:spChg>
      </pc:sldChg>
      <pc:sldChg chg="modSp mod">
        <pc:chgData name="SHIPMAN, Kate (UNIVERSITY HOSPITALS SUSSEX NHS FOUNDATION TRUST)" userId="a9cef202-7e99-451f-9793-3720344f379e" providerId="ADAL" clId="{AB1CC306-8851-40C7-B2CF-FBEAF06CC130}" dt="2022-09-07T07:47:11.819" v="36" actId="20577"/>
        <pc:sldMkLst>
          <pc:docMk/>
          <pc:sldMk cId="4073606206" sldId="297"/>
        </pc:sldMkLst>
        <pc:spChg chg="mod">
          <ac:chgData name="SHIPMAN, Kate (UNIVERSITY HOSPITALS SUSSEX NHS FOUNDATION TRUST)" userId="a9cef202-7e99-451f-9793-3720344f379e" providerId="ADAL" clId="{AB1CC306-8851-40C7-B2CF-FBEAF06CC130}" dt="2022-09-07T07:47:11.819" v="36" actId="20577"/>
          <ac:spMkLst>
            <pc:docMk/>
            <pc:sldMk cId="4073606206" sldId="297"/>
            <ac:spMk id="3" creationId="{AB6021CF-EB68-CFCA-0823-93F94831C6E5}"/>
          </ac:spMkLst>
        </pc:spChg>
      </pc:sldChg>
      <pc:sldChg chg="modSp mod">
        <pc:chgData name="SHIPMAN, Kate (UNIVERSITY HOSPITALS SUSSEX NHS FOUNDATION TRUST)" userId="a9cef202-7e99-451f-9793-3720344f379e" providerId="ADAL" clId="{AB1CC306-8851-40C7-B2CF-FBEAF06CC130}" dt="2022-09-07T07:47:31.063" v="38" actId="20577"/>
        <pc:sldMkLst>
          <pc:docMk/>
          <pc:sldMk cId="119602062" sldId="298"/>
        </pc:sldMkLst>
        <pc:spChg chg="mod">
          <ac:chgData name="SHIPMAN, Kate (UNIVERSITY HOSPITALS SUSSEX NHS FOUNDATION TRUST)" userId="a9cef202-7e99-451f-9793-3720344f379e" providerId="ADAL" clId="{AB1CC306-8851-40C7-B2CF-FBEAF06CC130}" dt="2022-09-07T07:47:31.063" v="38" actId="20577"/>
          <ac:spMkLst>
            <pc:docMk/>
            <pc:sldMk cId="119602062" sldId="298"/>
            <ac:spMk id="3" creationId="{622A7682-147D-378F-AAEF-76C4BF470C86}"/>
          </ac:spMkLst>
        </pc:spChg>
      </pc:sldChg>
    </pc:docChg>
  </pc:docChgLst>
  <pc:docChgLst>
    <pc:chgData name="SHIPMAN, Kate (UNIVERSITY HOSPITALS SUSSEX NHS FOUNDATION TRUST)" userId="a9cef202-7e99-451f-9793-3720344f379e" providerId="ADAL" clId="{540526E3-03B5-433F-B178-9F7A84CA88B7}"/>
    <pc:docChg chg="undo custSel addSld delSld modSld sldOrd">
      <pc:chgData name="SHIPMAN, Kate (UNIVERSITY HOSPITALS SUSSEX NHS FOUNDATION TRUST)" userId="a9cef202-7e99-451f-9793-3720344f379e" providerId="ADAL" clId="{540526E3-03B5-433F-B178-9F7A84CA88B7}" dt="2022-07-04T14:35:39.830" v="1700" actId="20577"/>
      <pc:docMkLst>
        <pc:docMk/>
      </pc:docMkLst>
      <pc:sldChg chg="del">
        <pc:chgData name="SHIPMAN, Kate (UNIVERSITY HOSPITALS SUSSEX NHS FOUNDATION TRUST)" userId="a9cef202-7e99-451f-9793-3720344f379e" providerId="ADAL" clId="{540526E3-03B5-433F-B178-9F7A84CA88B7}" dt="2022-07-04T10:43:08.824" v="191" actId="47"/>
        <pc:sldMkLst>
          <pc:docMk/>
          <pc:sldMk cId="0" sldId="257"/>
        </pc:sldMkLst>
      </pc:sldChg>
      <pc:sldChg chg="modSp mod">
        <pc:chgData name="SHIPMAN, Kate (UNIVERSITY HOSPITALS SUSSEX NHS FOUNDATION TRUST)" userId="a9cef202-7e99-451f-9793-3720344f379e" providerId="ADAL" clId="{540526E3-03B5-433F-B178-9F7A84CA88B7}" dt="2022-07-04T10:44:50.867" v="218" actId="27636"/>
        <pc:sldMkLst>
          <pc:docMk/>
          <pc:sldMk cId="0" sldId="258"/>
        </pc:sldMkLst>
        <pc:spChg chg="mod">
          <ac:chgData name="SHIPMAN, Kate (UNIVERSITY HOSPITALS SUSSEX NHS FOUNDATION TRUST)" userId="a9cef202-7e99-451f-9793-3720344f379e" providerId="ADAL" clId="{540526E3-03B5-433F-B178-9F7A84CA88B7}" dt="2022-07-04T10:43:13.504" v="192" actId="14100"/>
          <ac:spMkLst>
            <pc:docMk/>
            <pc:sldMk cId="0" sldId="258"/>
            <ac:spMk id="120" creationId="{00000000-0000-0000-0000-000000000000}"/>
          </ac:spMkLst>
        </pc:spChg>
        <pc:spChg chg="mod">
          <ac:chgData name="SHIPMAN, Kate (UNIVERSITY HOSPITALS SUSSEX NHS FOUNDATION TRUST)" userId="a9cef202-7e99-451f-9793-3720344f379e" providerId="ADAL" clId="{540526E3-03B5-433F-B178-9F7A84CA88B7}" dt="2022-07-04T10:44:50.867" v="218" actId="27636"/>
          <ac:spMkLst>
            <pc:docMk/>
            <pc:sldMk cId="0" sldId="258"/>
            <ac:spMk id="121" creationId="{00000000-0000-0000-0000-000000000000}"/>
          </ac:spMkLst>
        </pc:spChg>
      </pc:sldChg>
      <pc:sldChg chg="modSp mod">
        <pc:chgData name="SHIPMAN, Kate (UNIVERSITY HOSPITALS SUSSEX NHS FOUNDATION TRUST)" userId="a9cef202-7e99-451f-9793-3720344f379e" providerId="ADAL" clId="{540526E3-03B5-433F-B178-9F7A84CA88B7}" dt="2022-07-04T10:44:32.239" v="211" actId="6549"/>
        <pc:sldMkLst>
          <pc:docMk/>
          <pc:sldMk cId="0" sldId="259"/>
        </pc:sldMkLst>
        <pc:spChg chg="mod">
          <ac:chgData name="SHIPMAN, Kate (UNIVERSITY HOSPITALS SUSSEX NHS FOUNDATION TRUST)" userId="a9cef202-7e99-451f-9793-3720344f379e" providerId="ADAL" clId="{540526E3-03B5-433F-B178-9F7A84CA88B7}" dt="2022-07-04T10:43:58.564" v="200" actId="255"/>
          <ac:spMkLst>
            <pc:docMk/>
            <pc:sldMk cId="0" sldId="259"/>
            <ac:spMk id="123" creationId="{00000000-0000-0000-0000-000000000000}"/>
          </ac:spMkLst>
        </pc:spChg>
        <pc:spChg chg="mod">
          <ac:chgData name="SHIPMAN, Kate (UNIVERSITY HOSPITALS SUSSEX NHS FOUNDATION TRUST)" userId="a9cef202-7e99-451f-9793-3720344f379e" providerId="ADAL" clId="{540526E3-03B5-433F-B178-9F7A84CA88B7}" dt="2022-07-04T10:44:32.239" v="211" actId="6549"/>
          <ac:spMkLst>
            <pc:docMk/>
            <pc:sldMk cId="0" sldId="259"/>
            <ac:spMk id="124" creationId="{00000000-0000-0000-0000-000000000000}"/>
          </ac:spMkLst>
        </pc:spChg>
        <pc:picChg chg="mod">
          <ac:chgData name="SHIPMAN, Kate (UNIVERSITY HOSPITALS SUSSEX NHS FOUNDATION TRUST)" userId="a9cef202-7e99-451f-9793-3720344f379e" providerId="ADAL" clId="{540526E3-03B5-433F-B178-9F7A84CA88B7}" dt="2022-07-04T10:44:00.672" v="201" actId="1076"/>
          <ac:picMkLst>
            <pc:docMk/>
            <pc:sldMk cId="0" sldId="259"/>
            <ac:picMk id="125" creationId="{00000000-0000-0000-0000-000000000000}"/>
          </ac:picMkLst>
        </pc:picChg>
      </pc:sldChg>
      <pc:sldChg chg="delSp modSp mod">
        <pc:chgData name="SHIPMAN, Kate (UNIVERSITY HOSPITALS SUSSEX NHS FOUNDATION TRUST)" userId="a9cef202-7e99-451f-9793-3720344f379e" providerId="ADAL" clId="{540526E3-03B5-433F-B178-9F7A84CA88B7}" dt="2022-07-04T10:46:03.948" v="365" actId="20577"/>
        <pc:sldMkLst>
          <pc:docMk/>
          <pc:sldMk cId="0" sldId="260"/>
        </pc:sldMkLst>
        <pc:spChg chg="mod">
          <ac:chgData name="SHIPMAN, Kate (UNIVERSITY HOSPITALS SUSSEX NHS FOUNDATION TRUST)" userId="a9cef202-7e99-451f-9793-3720344f379e" providerId="ADAL" clId="{540526E3-03B5-433F-B178-9F7A84CA88B7}" dt="2022-07-04T10:45:04.922" v="234" actId="20577"/>
          <ac:spMkLst>
            <pc:docMk/>
            <pc:sldMk cId="0" sldId="260"/>
            <ac:spMk id="127" creationId="{00000000-0000-0000-0000-000000000000}"/>
          </ac:spMkLst>
        </pc:spChg>
        <pc:spChg chg="mod">
          <ac:chgData name="SHIPMAN, Kate (UNIVERSITY HOSPITALS SUSSEX NHS FOUNDATION TRUST)" userId="a9cef202-7e99-451f-9793-3720344f379e" providerId="ADAL" clId="{540526E3-03B5-433F-B178-9F7A84CA88B7}" dt="2022-07-04T10:46:03.948" v="365" actId="20577"/>
          <ac:spMkLst>
            <pc:docMk/>
            <pc:sldMk cId="0" sldId="260"/>
            <ac:spMk id="128" creationId="{00000000-0000-0000-0000-000000000000}"/>
          </ac:spMkLst>
        </pc:spChg>
        <pc:picChg chg="del">
          <ac:chgData name="SHIPMAN, Kate (UNIVERSITY HOSPITALS SUSSEX NHS FOUNDATION TRUST)" userId="a9cef202-7e99-451f-9793-3720344f379e" providerId="ADAL" clId="{540526E3-03B5-433F-B178-9F7A84CA88B7}" dt="2022-07-04T10:45:07.891" v="235" actId="478"/>
          <ac:picMkLst>
            <pc:docMk/>
            <pc:sldMk cId="0" sldId="260"/>
            <ac:picMk id="129" creationId="{00000000-0000-0000-0000-000000000000}"/>
          </ac:picMkLst>
        </pc:picChg>
      </pc:sldChg>
      <pc:sldChg chg="modSp mod">
        <pc:chgData name="SHIPMAN, Kate (UNIVERSITY HOSPITALS SUSSEX NHS FOUNDATION TRUST)" userId="a9cef202-7e99-451f-9793-3720344f379e" providerId="ADAL" clId="{540526E3-03B5-433F-B178-9F7A84CA88B7}" dt="2022-07-04T10:46:50.253" v="374" actId="1076"/>
        <pc:sldMkLst>
          <pc:docMk/>
          <pc:sldMk cId="0" sldId="261"/>
        </pc:sldMkLst>
        <pc:spChg chg="mod">
          <ac:chgData name="SHIPMAN, Kate (UNIVERSITY HOSPITALS SUSSEX NHS FOUNDATION TRUST)" userId="a9cef202-7e99-451f-9793-3720344f379e" providerId="ADAL" clId="{540526E3-03B5-433F-B178-9F7A84CA88B7}" dt="2022-07-04T10:46:50.253" v="374" actId="1076"/>
          <ac:spMkLst>
            <pc:docMk/>
            <pc:sldMk cId="0" sldId="261"/>
            <ac:spMk id="131" creationId="{00000000-0000-0000-0000-000000000000}"/>
          </ac:spMkLst>
        </pc:spChg>
        <pc:picChg chg="mod">
          <ac:chgData name="SHIPMAN, Kate (UNIVERSITY HOSPITALS SUSSEX NHS FOUNDATION TRUST)" userId="a9cef202-7e99-451f-9793-3720344f379e" providerId="ADAL" clId="{540526E3-03B5-433F-B178-9F7A84CA88B7}" dt="2022-07-04T10:46:45.326" v="373" actId="1038"/>
          <ac:picMkLst>
            <pc:docMk/>
            <pc:sldMk cId="0" sldId="261"/>
            <ac:picMk id="132" creationId="{00000000-0000-0000-0000-000000000000}"/>
          </ac:picMkLst>
        </pc:picChg>
      </pc:sldChg>
      <pc:sldChg chg="modSp mod">
        <pc:chgData name="SHIPMAN, Kate (UNIVERSITY HOSPITALS SUSSEX NHS FOUNDATION TRUST)" userId="a9cef202-7e99-451f-9793-3720344f379e" providerId="ADAL" clId="{540526E3-03B5-433F-B178-9F7A84CA88B7}" dt="2022-07-04T10:47:08.249" v="376" actId="1076"/>
        <pc:sldMkLst>
          <pc:docMk/>
          <pc:sldMk cId="0" sldId="263"/>
        </pc:sldMkLst>
        <pc:picChg chg="mod">
          <ac:chgData name="SHIPMAN, Kate (UNIVERSITY HOSPITALS SUSSEX NHS FOUNDATION TRUST)" userId="a9cef202-7e99-451f-9793-3720344f379e" providerId="ADAL" clId="{540526E3-03B5-433F-B178-9F7A84CA88B7}" dt="2022-07-04T10:47:08.249" v="376" actId="1076"/>
          <ac:picMkLst>
            <pc:docMk/>
            <pc:sldMk cId="0" sldId="263"/>
            <ac:picMk id="138" creationId="{00000000-0000-0000-0000-000000000000}"/>
          </ac:picMkLst>
        </pc:picChg>
      </pc:sldChg>
      <pc:sldChg chg="modSp mod">
        <pc:chgData name="SHIPMAN, Kate (UNIVERSITY HOSPITALS SUSSEX NHS FOUNDATION TRUST)" userId="a9cef202-7e99-451f-9793-3720344f379e" providerId="ADAL" clId="{540526E3-03B5-433F-B178-9F7A84CA88B7}" dt="2022-07-04T10:47:41.585" v="387" actId="1037"/>
        <pc:sldMkLst>
          <pc:docMk/>
          <pc:sldMk cId="0" sldId="264"/>
        </pc:sldMkLst>
        <pc:spChg chg="mod">
          <ac:chgData name="SHIPMAN, Kate (UNIVERSITY HOSPITALS SUSSEX NHS FOUNDATION TRUST)" userId="a9cef202-7e99-451f-9793-3720344f379e" providerId="ADAL" clId="{540526E3-03B5-433F-B178-9F7A84CA88B7}" dt="2022-07-04T10:47:18.252" v="377" actId="255"/>
          <ac:spMkLst>
            <pc:docMk/>
            <pc:sldMk cId="0" sldId="264"/>
            <ac:spMk id="140" creationId="{00000000-0000-0000-0000-000000000000}"/>
          </ac:spMkLst>
        </pc:spChg>
        <pc:spChg chg="mod">
          <ac:chgData name="SHIPMAN, Kate (UNIVERSITY HOSPITALS SUSSEX NHS FOUNDATION TRUST)" userId="a9cef202-7e99-451f-9793-3720344f379e" providerId="ADAL" clId="{540526E3-03B5-433F-B178-9F7A84CA88B7}" dt="2022-07-04T10:47:41.585" v="387" actId="1037"/>
          <ac:spMkLst>
            <pc:docMk/>
            <pc:sldMk cId="0" sldId="264"/>
            <ac:spMk id="141" creationId="{00000000-0000-0000-0000-000000000000}"/>
          </ac:spMkLst>
        </pc:spChg>
      </pc:sldChg>
      <pc:sldChg chg="modSp mod">
        <pc:chgData name="SHIPMAN, Kate (UNIVERSITY HOSPITALS SUSSEX NHS FOUNDATION TRUST)" userId="a9cef202-7e99-451f-9793-3720344f379e" providerId="ADAL" clId="{540526E3-03B5-433F-B178-9F7A84CA88B7}" dt="2022-07-04T10:48:48.826" v="434" actId="1076"/>
        <pc:sldMkLst>
          <pc:docMk/>
          <pc:sldMk cId="0" sldId="265"/>
        </pc:sldMkLst>
        <pc:spChg chg="mod">
          <ac:chgData name="SHIPMAN, Kate (UNIVERSITY HOSPITALS SUSSEX NHS FOUNDATION TRUST)" userId="a9cef202-7e99-451f-9793-3720344f379e" providerId="ADAL" clId="{540526E3-03B5-433F-B178-9F7A84CA88B7}" dt="2022-07-04T10:48:48.826" v="434" actId="1076"/>
          <ac:spMkLst>
            <pc:docMk/>
            <pc:sldMk cId="0" sldId="265"/>
            <ac:spMk id="144" creationId="{00000000-0000-0000-0000-000000000000}"/>
          </ac:spMkLst>
        </pc:spChg>
        <pc:picChg chg="mod">
          <ac:chgData name="SHIPMAN, Kate (UNIVERSITY HOSPITALS SUSSEX NHS FOUNDATION TRUST)" userId="a9cef202-7e99-451f-9793-3720344f379e" providerId="ADAL" clId="{540526E3-03B5-433F-B178-9F7A84CA88B7}" dt="2022-07-04T10:48:17.306" v="428" actId="1038"/>
          <ac:picMkLst>
            <pc:docMk/>
            <pc:sldMk cId="0" sldId="265"/>
            <ac:picMk id="143" creationId="{00000000-0000-0000-0000-000000000000}"/>
          </ac:picMkLst>
        </pc:picChg>
      </pc:sldChg>
      <pc:sldChg chg="modSp mod">
        <pc:chgData name="SHIPMAN, Kate (UNIVERSITY HOSPITALS SUSSEX NHS FOUNDATION TRUST)" userId="a9cef202-7e99-451f-9793-3720344f379e" providerId="ADAL" clId="{540526E3-03B5-433F-B178-9F7A84CA88B7}" dt="2022-07-04T11:48:28.279" v="458" actId="255"/>
        <pc:sldMkLst>
          <pc:docMk/>
          <pc:sldMk cId="0" sldId="268"/>
        </pc:sldMkLst>
        <pc:spChg chg="mod">
          <ac:chgData name="SHIPMAN, Kate (UNIVERSITY HOSPITALS SUSSEX NHS FOUNDATION TRUST)" userId="a9cef202-7e99-451f-9793-3720344f379e" providerId="ADAL" clId="{540526E3-03B5-433F-B178-9F7A84CA88B7}" dt="2022-07-04T11:48:10.680" v="453" actId="14100"/>
          <ac:spMkLst>
            <pc:docMk/>
            <pc:sldMk cId="0" sldId="268"/>
            <ac:spMk id="151" creationId="{00000000-0000-0000-0000-000000000000}"/>
          </ac:spMkLst>
        </pc:spChg>
        <pc:spChg chg="mod">
          <ac:chgData name="SHIPMAN, Kate (UNIVERSITY HOSPITALS SUSSEX NHS FOUNDATION TRUST)" userId="a9cef202-7e99-451f-9793-3720344f379e" providerId="ADAL" clId="{540526E3-03B5-433F-B178-9F7A84CA88B7}" dt="2022-07-04T11:48:28.279" v="458" actId="255"/>
          <ac:spMkLst>
            <pc:docMk/>
            <pc:sldMk cId="0" sldId="268"/>
            <ac:spMk id="152" creationId="{00000000-0000-0000-0000-000000000000}"/>
          </ac:spMkLst>
        </pc:spChg>
      </pc:sldChg>
      <pc:sldChg chg="delSp modSp mod">
        <pc:chgData name="SHIPMAN, Kate (UNIVERSITY HOSPITALS SUSSEX NHS FOUNDATION TRUST)" userId="a9cef202-7e99-451f-9793-3720344f379e" providerId="ADAL" clId="{540526E3-03B5-433F-B178-9F7A84CA88B7}" dt="2022-07-04T11:49:28.871" v="487" actId="1076"/>
        <pc:sldMkLst>
          <pc:docMk/>
          <pc:sldMk cId="0" sldId="269"/>
        </pc:sldMkLst>
        <pc:spChg chg="mod">
          <ac:chgData name="SHIPMAN, Kate (UNIVERSITY HOSPITALS SUSSEX NHS FOUNDATION TRUST)" userId="a9cef202-7e99-451f-9793-3720344f379e" providerId="ADAL" clId="{540526E3-03B5-433F-B178-9F7A84CA88B7}" dt="2022-07-04T11:49:04.468" v="479" actId="14100"/>
          <ac:spMkLst>
            <pc:docMk/>
            <pc:sldMk cId="0" sldId="269"/>
            <ac:spMk id="155" creationId="{00000000-0000-0000-0000-000000000000}"/>
          </ac:spMkLst>
        </pc:spChg>
        <pc:spChg chg="mod">
          <ac:chgData name="SHIPMAN, Kate (UNIVERSITY HOSPITALS SUSSEX NHS FOUNDATION TRUST)" userId="a9cef202-7e99-451f-9793-3720344f379e" providerId="ADAL" clId="{540526E3-03B5-433F-B178-9F7A84CA88B7}" dt="2022-07-04T11:49:28.871" v="487" actId="1076"/>
          <ac:spMkLst>
            <pc:docMk/>
            <pc:sldMk cId="0" sldId="269"/>
            <ac:spMk id="156" creationId="{00000000-0000-0000-0000-000000000000}"/>
          </ac:spMkLst>
        </pc:spChg>
        <pc:picChg chg="del">
          <ac:chgData name="SHIPMAN, Kate (UNIVERSITY HOSPITALS SUSSEX NHS FOUNDATION TRUST)" userId="a9cef202-7e99-451f-9793-3720344f379e" providerId="ADAL" clId="{540526E3-03B5-433F-B178-9F7A84CA88B7}" dt="2022-07-04T11:49:06.494" v="480" actId="478"/>
          <ac:picMkLst>
            <pc:docMk/>
            <pc:sldMk cId="0" sldId="269"/>
            <ac:picMk id="157" creationId="{00000000-0000-0000-0000-000000000000}"/>
          </ac:picMkLst>
        </pc:picChg>
      </pc:sldChg>
      <pc:sldChg chg="delSp modSp mod">
        <pc:chgData name="SHIPMAN, Kate (UNIVERSITY HOSPITALS SUSSEX NHS FOUNDATION TRUST)" userId="a9cef202-7e99-451f-9793-3720344f379e" providerId="ADAL" clId="{540526E3-03B5-433F-B178-9F7A84CA88B7}" dt="2022-07-04T11:50:32.305" v="544" actId="20577"/>
        <pc:sldMkLst>
          <pc:docMk/>
          <pc:sldMk cId="0" sldId="270"/>
        </pc:sldMkLst>
        <pc:spChg chg="mod">
          <ac:chgData name="SHIPMAN, Kate (UNIVERSITY HOSPITALS SUSSEX NHS FOUNDATION TRUST)" userId="a9cef202-7e99-451f-9793-3720344f379e" providerId="ADAL" clId="{540526E3-03B5-433F-B178-9F7A84CA88B7}" dt="2022-07-04T11:49:54.001" v="510" actId="20577"/>
          <ac:spMkLst>
            <pc:docMk/>
            <pc:sldMk cId="0" sldId="270"/>
            <ac:spMk id="159" creationId="{00000000-0000-0000-0000-000000000000}"/>
          </ac:spMkLst>
        </pc:spChg>
        <pc:spChg chg="mod">
          <ac:chgData name="SHIPMAN, Kate (UNIVERSITY HOSPITALS SUSSEX NHS FOUNDATION TRUST)" userId="a9cef202-7e99-451f-9793-3720344f379e" providerId="ADAL" clId="{540526E3-03B5-433F-B178-9F7A84CA88B7}" dt="2022-07-04T11:50:32.305" v="544" actId="20577"/>
          <ac:spMkLst>
            <pc:docMk/>
            <pc:sldMk cId="0" sldId="270"/>
            <ac:spMk id="160" creationId="{00000000-0000-0000-0000-000000000000}"/>
          </ac:spMkLst>
        </pc:spChg>
        <pc:picChg chg="del">
          <ac:chgData name="SHIPMAN, Kate (UNIVERSITY HOSPITALS SUSSEX NHS FOUNDATION TRUST)" userId="a9cef202-7e99-451f-9793-3720344f379e" providerId="ADAL" clId="{540526E3-03B5-433F-B178-9F7A84CA88B7}" dt="2022-07-04T11:49:57.567" v="511" actId="478"/>
          <ac:picMkLst>
            <pc:docMk/>
            <pc:sldMk cId="0" sldId="270"/>
            <ac:picMk id="161" creationId="{00000000-0000-0000-0000-000000000000}"/>
          </ac:picMkLst>
        </pc:picChg>
      </pc:sldChg>
      <pc:sldChg chg="modSp mod">
        <pc:chgData name="SHIPMAN, Kate (UNIVERSITY HOSPITALS SUSSEX NHS FOUNDATION TRUST)" userId="a9cef202-7e99-451f-9793-3720344f379e" providerId="ADAL" clId="{540526E3-03B5-433F-B178-9F7A84CA88B7}" dt="2022-07-04T11:51:09.898" v="563" actId="14100"/>
        <pc:sldMkLst>
          <pc:docMk/>
          <pc:sldMk cId="0" sldId="271"/>
        </pc:sldMkLst>
        <pc:spChg chg="mod">
          <ac:chgData name="SHIPMAN, Kate (UNIVERSITY HOSPITALS SUSSEX NHS FOUNDATION TRUST)" userId="a9cef202-7e99-451f-9793-3720344f379e" providerId="ADAL" clId="{540526E3-03B5-433F-B178-9F7A84CA88B7}" dt="2022-07-04T11:50:53.156" v="559" actId="20577"/>
          <ac:spMkLst>
            <pc:docMk/>
            <pc:sldMk cId="0" sldId="271"/>
            <ac:spMk id="163" creationId="{00000000-0000-0000-0000-000000000000}"/>
          </ac:spMkLst>
        </pc:spChg>
        <pc:spChg chg="mod">
          <ac:chgData name="SHIPMAN, Kate (UNIVERSITY HOSPITALS SUSSEX NHS FOUNDATION TRUST)" userId="a9cef202-7e99-451f-9793-3720344f379e" providerId="ADAL" clId="{540526E3-03B5-433F-B178-9F7A84CA88B7}" dt="2022-07-04T11:51:09.898" v="563" actId="14100"/>
          <ac:spMkLst>
            <pc:docMk/>
            <pc:sldMk cId="0" sldId="271"/>
            <ac:spMk id="164" creationId="{00000000-0000-0000-0000-000000000000}"/>
          </ac:spMkLst>
        </pc:spChg>
      </pc:sldChg>
      <pc:sldChg chg="modSp mod">
        <pc:chgData name="SHIPMAN, Kate (UNIVERSITY HOSPITALS SUSSEX NHS FOUNDATION TRUST)" userId="a9cef202-7e99-451f-9793-3720344f379e" providerId="ADAL" clId="{540526E3-03B5-433F-B178-9F7A84CA88B7}" dt="2022-07-04T11:51:41.029" v="573" actId="1038"/>
        <pc:sldMkLst>
          <pc:docMk/>
          <pc:sldMk cId="0" sldId="272"/>
        </pc:sldMkLst>
        <pc:spChg chg="mod">
          <ac:chgData name="SHIPMAN, Kate (UNIVERSITY HOSPITALS SUSSEX NHS FOUNDATION TRUST)" userId="a9cef202-7e99-451f-9793-3720344f379e" providerId="ADAL" clId="{540526E3-03B5-433F-B178-9F7A84CA88B7}" dt="2022-07-04T11:51:21.709" v="564" actId="255"/>
          <ac:spMkLst>
            <pc:docMk/>
            <pc:sldMk cId="0" sldId="272"/>
            <ac:spMk id="169" creationId="{00000000-0000-0000-0000-000000000000}"/>
          </ac:spMkLst>
        </pc:spChg>
        <pc:spChg chg="mod">
          <ac:chgData name="SHIPMAN, Kate (UNIVERSITY HOSPITALS SUSSEX NHS FOUNDATION TRUST)" userId="a9cef202-7e99-451f-9793-3720344f379e" providerId="ADAL" clId="{540526E3-03B5-433F-B178-9F7A84CA88B7}" dt="2022-07-04T11:51:41.029" v="573" actId="1038"/>
          <ac:spMkLst>
            <pc:docMk/>
            <pc:sldMk cId="0" sldId="272"/>
            <ac:spMk id="170" creationId="{00000000-0000-0000-0000-000000000000}"/>
          </ac:spMkLst>
        </pc:spChg>
      </pc:sldChg>
      <pc:sldChg chg="modSp mod">
        <pc:chgData name="SHIPMAN, Kate (UNIVERSITY HOSPITALS SUSSEX NHS FOUNDATION TRUST)" userId="a9cef202-7e99-451f-9793-3720344f379e" providerId="ADAL" clId="{540526E3-03B5-433F-B178-9F7A84CA88B7}" dt="2022-07-04T12:07:50.904" v="605" actId="27636"/>
        <pc:sldMkLst>
          <pc:docMk/>
          <pc:sldMk cId="0" sldId="273"/>
        </pc:sldMkLst>
        <pc:spChg chg="mod">
          <ac:chgData name="SHIPMAN, Kate (UNIVERSITY HOSPITALS SUSSEX NHS FOUNDATION TRUST)" userId="a9cef202-7e99-451f-9793-3720344f379e" providerId="ADAL" clId="{540526E3-03B5-433F-B178-9F7A84CA88B7}" dt="2022-07-04T11:52:06.712" v="575" actId="255"/>
          <ac:spMkLst>
            <pc:docMk/>
            <pc:sldMk cId="0" sldId="273"/>
            <ac:spMk id="172" creationId="{00000000-0000-0000-0000-000000000000}"/>
          </ac:spMkLst>
        </pc:spChg>
        <pc:spChg chg="mod">
          <ac:chgData name="SHIPMAN, Kate (UNIVERSITY HOSPITALS SUSSEX NHS FOUNDATION TRUST)" userId="a9cef202-7e99-451f-9793-3720344f379e" providerId="ADAL" clId="{540526E3-03B5-433F-B178-9F7A84CA88B7}" dt="2022-07-04T12:07:50.904" v="605" actId="27636"/>
          <ac:spMkLst>
            <pc:docMk/>
            <pc:sldMk cId="0" sldId="273"/>
            <ac:spMk id="173" creationId="{00000000-0000-0000-0000-000000000000}"/>
          </ac:spMkLst>
        </pc:spChg>
      </pc:sldChg>
      <pc:sldChg chg="modSp mod">
        <pc:chgData name="SHIPMAN, Kate (UNIVERSITY HOSPITALS SUSSEX NHS FOUNDATION TRUST)" userId="a9cef202-7e99-451f-9793-3720344f379e" providerId="ADAL" clId="{540526E3-03B5-433F-B178-9F7A84CA88B7}" dt="2022-07-04T12:08:27.257" v="613" actId="14100"/>
        <pc:sldMkLst>
          <pc:docMk/>
          <pc:sldMk cId="0" sldId="274"/>
        </pc:sldMkLst>
        <pc:spChg chg="mod">
          <ac:chgData name="SHIPMAN, Kate (UNIVERSITY HOSPITALS SUSSEX NHS FOUNDATION TRUST)" userId="a9cef202-7e99-451f-9793-3720344f379e" providerId="ADAL" clId="{540526E3-03B5-433F-B178-9F7A84CA88B7}" dt="2022-07-04T12:08:27.257" v="613" actId="14100"/>
          <ac:spMkLst>
            <pc:docMk/>
            <pc:sldMk cId="0" sldId="274"/>
            <ac:spMk id="177" creationId="{00000000-0000-0000-0000-000000000000}"/>
          </ac:spMkLst>
        </pc:spChg>
      </pc:sldChg>
      <pc:sldChg chg="delSp modSp mod">
        <pc:chgData name="SHIPMAN, Kate (UNIVERSITY HOSPITALS SUSSEX NHS FOUNDATION TRUST)" userId="a9cef202-7e99-451f-9793-3720344f379e" providerId="ADAL" clId="{540526E3-03B5-433F-B178-9F7A84CA88B7}" dt="2022-07-04T12:09:25.579" v="624" actId="14100"/>
        <pc:sldMkLst>
          <pc:docMk/>
          <pc:sldMk cId="0" sldId="275"/>
        </pc:sldMkLst>
        <pc:spChg chg="del">
          <ac:chgData name="SHIPMAN, Kate (UNIVERSITY HOSPITALS SUSSEX NHS FOUNDATION TRUST)" userId="a9cef202-7e99-451f-9793-3720344f379e" providerId="ADAL" clId="{540526E3-03B5-433F-B178-9F7A84CA88B7}" dt="2022-07-04T12:09:04.127" v="618" actId="478"/>
          <ac:spMkLst>
            <pc:docMk/>
            <pc:sldMk cId="0" sldId="275"/>
            <ac:spMk id="179" creationId="{00000000-0000-0000-0000-000000000000}"/>
          </ac:spMkLst>
        </pc:spChg>
        <pc:spChg chg="del">
          <ac:chgData name="SHIPMAN, Kate (UNIVERSITY HOSPITALS SUSSEX NHS FOUNDATION TRUST)" userId="a9cef202-7e99-451f-9793-3720344f379e" providerId="ADAL" clId="{540526E3-03B5-433F-B178-9F7A84CA88B7}" dt="2022-07-04T12:09:01.154" v="617" actId="478"/>
          <ac:spMkLst>
            <pc:docMk/>
            <pc:sldMk cId="0" sldId="275"/>
            <ac:spMk id="193" creationId="{00000000-0000-0000-0000-000000000000}"/>
          </ac:spMkLst>
        </pc:spChg>
        <pc:grpChg chg="mod">
          <ac:chgData name="SHIPMAN, Kate (UNIVERSITY HOSPITALS SUSSEX NHS FOUNDATION TRUST)" userId="a9cef202-7e99-451f-9793-3720344f379e" providerId="ADAL" clId="{540526E3-03B5-433F-B178-9F7A84CA88B7}" dt="2022-07-04T12:09:25.579" v="624" actId="14100"/>
          <ac:grpSpMkLst>
            <pc:docMk/>
            <pc:sldMk cId="0" sldId="275"/>
            <ac:grpSpMk id="192" creationId="{00000000-0000-0000-0000-000000000000}"/>
          </ac:grpSpMkLst>
        </pc:grpChg>
      </pc:sldChg>
      <pc:sldChg chg="modSp mod">
        <pc:chgData name="SHIPMAN, Kate (UNIVERSITY HOSPITALS SUSSEX NHS FOUNDATION TRUST)" userId="a9cef202-7e99-451f-9793-3720344f379e" providerId="ADAL" clId="{540526E3-03B5-433F-B178-9F7A84CA88B7}" dt="2022-07-04T12:09:48.058" v="629" actId="2710"/>
        <pc:sldMkLst>
          <pc:docMk/>
          <pc:sldMk cId="0" sldId="276"/>
        </pc:sldMkLst>
        <pc:spChg chg="mod">
          <ac:chgData name="SHIPMAN, Kate (UNIVERSITY HOSPITALS SUSSEX NHS FOUNDATION TRUST)" userId="a9cef202-7e99-451f-9793-3720344f379e" providerId="ADAL" clId="{540526E3-03B5-433F-B178-9F7A84CA88B7}" dt="2022-07-04T12:09:34.898" v="625" actId="255"/>
          <ac:spMkLst>
            <pc:docMk/>
            <pc:sldMk cId="0" sldId="276"/>
            <ac:spMk id="195" creationId="{00000000-0000-0000-0000-000000000000}"/>
          </ac:spMkLst>
        </pc:spChg>
        <pc:spChg chg="mod">
          <ac:chgData name="SHIPMAN, Kate (UNIVERSITY HOSPITALS SUSSEX NHS FOUNDATION TRUST)" userId="a9cef202-7e99-451f-9793-3720344f379e" providerId="ADAL" clId="{540526E3-03B5-433F-B178-9F7A84CA88B7}" dt="2022-07-04T12:09:48.058" v="629" actId="2710"/>
          <ac:spMkLst>
            <pc:docMk/>
            <pc:sldMk cId="0" sldId="276"/>
            <ac:spMk id="196" creationId="{00000000-0000-0000-0000-000000000000}"/>
          </ac:spMkLst>
        </pc:spChg>
      </pc:sldChg>
      <pc:sldChg chg="modSp mod">
        <pc:chgData name="SHIPMAN, Kate (UNIVERSITY HOSPITALS SUSSEX NHS FOUNDATION TRUST)" userId="a9cef202-7e99-451f-9793-3720344f379e" providerId="ADAL" clId="{540526E3-03B5-433F-B178-9F7A84CA88B7}" dt="2022-07-04T12:10:05.727" v="631" actId="14100"/>
        <pc:sldMkLst>
          <pc:docMk/>
          <pc:sldMk cId="0" sldId="277"/>
        </pc:sldMkLst>
        <pc:picChg chg="mod">
          <ac:chgData name="SHIPMAN, Kate (UNIVERSITY HOSPITALS SUSSEX NHS FOUNDATION TRUST)" userId="a9cef202-7e99-451f-9793-3720344f379e" providerId="ADAL" clId="{540526E3-03B5-433F-B178-9F7A84CA88B7}" dt="2022-07-04T12:10:05.727" v="631" actId="14100"/>
          <ac:picMkLst>
            <pc:docMk/>
            <pc:sldMk cId="0" sldId="277"/>
            <ac:picMk id="200" creationId="{00000000-0000-0000-0000-000000000000}"/>
          </ac:picMkLst>
        </pc:picChg>
        <pc:picChg chg="mod">
          <ac:chgData name="SHIPMAN, Kate (UNIVERSITY HOSPITALS SUSSEX NHS FOUNDATION TRUST)" userId="a9cef202-7e99-451f-9793-3720344f379e" providerId="ADAL" clId="{540526E3-03B5-433F-B178-9F7A84CA88B7}" dt="2022-07-04T12:10:02.478" v="630" actId="14100"/>
          <ac:picMkLst>
            <pc:docMk/>
            <pc:sldMk cId="0" sldId="277"/>
            <ac:picMk id="201" creationId="{00000000-0000-0000-0000-000000000000}"/>
          </ac:picMkLst>
        </pc:picChg>
      </pc:sldChg>
      <pc:sldChg chg="modSp mod">
        <pc:chgData name="SHIPMAN, Kate (UNIVERSITY HOSPITALS SUSSEX NHS FOUNDATION TRUST)" userId="a9cef202-7e99-451f-9793-3720344f379e" providerId="ADAL" clId="{540526E3-03B5-433F-B178-9F7A84CA88B7}" dt="2022-07-04T12:11:13.102" v="646" actId="1035"/>
        <pc:sldMkLst>
          <pc:docMk/>
          <pc:sldMk cId="0" sldId="278"/>
        </pc:sldMkLst>
        <pc:spChg chg="mod">
          <ac:chgData name="SHIPMAN, Kate (UNIVERSITY HOSPITALS SUSSEX NHS FOUNDATION TRUST)" userId="a9cef202-7e99-451f-9793-3720344f379e" providerId="ADAL" clId="{540526E3-03B5-433F-B178-9F7A84CA88B7}" dt="2022-07-04T12:11:13.102" v="646" actId="1035"/>
          <ac:spMkLst>
            <pc:docMk/>
            <pc:sldMk cId="0" sldId="278"/>
            <ac:spMk id="204" creationId="{00000000-0000-0000-0000-000000000000}"/>
          </ac:spMkLst>
        </pc:spChg>
        <pc:picChg chg="mod">
          <ac:chgData name="SHIPMAN, Kate (UNIVERSITY HOSPITALS SUSSEX NHS FOUNDATION TRUST)" userId="a9cef202-7e99-451f-9793-3720344f379e" providerId="ADAL" clId="{540526E3-03B5-433F-B178-9F7A84CA88B7}" dt="2022-07-04T12:10:40.960" v="638" actId="1035"/>
          <ac:picMkLst>
            <pc:docMk/>
            <pc:sldMk cId="0" sldId="278"/>
            <ac:picMk id="203" creationId="{00000000-0000-0000-0000-000000000000}"/>
          </ac:picMkLst>
        </pc:picChg>
      </pc:sldChg>
      <pc:sldChg chg="modSp mod">
        <pc:chgData name="SHIPMAN, Kate (UNIVERSITY HOSPITALS SUSSEX NHS FOUNDATION TRUST)" userId="a9cef202-7e99-451f-9793-3720344f379e" providerId="ADAL" clId="{540526E3-03B5-433F-B178-9F7A84CA88B7}" dt="2022-07-04T12:19:19.787" v="738" actId="255"/>
        <pc:sldMkLst>
          <pc:docMk/>
          <pc:sldMk cId="0" sldId="279"/>
        </pc:sldMkLst>
        <pc:spChg chg="mod">
          <ac:chgData name="SHIPMAN, Kate (UNIVERSITY HOSPITALS SUSSEX NHS FOUNDATION TRUST)" userId="a9cef202-7e99-451f-9793-3720344f379e" providerId="ADAL" clId="{540526E3-03B5-433F-B178-9F7A84CA88B7}" dt="2022-07-04T12:18:51.195" v="733" actId="255"/>
          <ac:spMkLst>
            <pc:docMk/>
            <pc:sldMk cId="0" sldId="279"/>
            <ac:spMk id="206" creationId="{00000000-0000-0000-0000-000000000000}"/>
          </ac:spMkLst>
        </pc:spChg>
        <pc:spChg chg="mod">
          <ac:chgData name="SHIPMAN, Kate (UNIVERSITY HOSPITALS SUSSEX NHS FOUNDATION TRUST)" userId="a9cef202-7e99-451f-9793-3720344f379e" providerId="ADAL" clId="{540526E3-03B5-433F-B178-9F7A84CA88B7}" dt="2022-07-04T12:19:19.787" v="738" actId="255"/>
          <ac:spMkLst>
            <pc:docMk/>
            <pc:sldMk cId="0" sldId="279"/>
            <ac:spMk id="207" creationId="{00000000-0000-0000-0000-000000000000}"/>
          </ac:spMkLst>
        </pc:spChg>
      </pc:sldChg>
      <pc:sldChg chg="modSp mod">
        <pc:chgData name="SHIPMAN, Kate (UNIVERSITY HOSPITALS SUSSEX NHS FOUNDATION TRUST)" userId="a9cef202-7e99-451f-9793-3720344f379e" providerId="ADAL" clId="{540526E3-03B5-433F-B178-9F7A84CA88B7}" dt="2022-07-04T12:20:15.761" v="748" actId="1036"/>
        <pc:sldMkLst>
          <pc:docMk/>
          <pc:sldMk cId="0" sldId="280"/>
        </pc:sldMkLst>
        <pc:spChg chg="mod">
          <ac:chgData name="SHIPMAN, Kate (UNIVERSITY HOSPITALS SUSSEX NHS FOUNDATION TRUST)" userId="a9cef202-7e99-451f-9793-3720344f379e" providerId="ADAL" clId="{540526E3-03B5-433F-B178-9F7A84CA88B7}" dt="2022-07-04T12:20:09.836" v="743" actId="255"/>
          <ac:spMkLst>
            <pc:docMk/>
            <pc:sldMk cId="0" sldId="280"/>
            <ac:spMk id="211" creationId="{00000000-0000-0000-0000-000000000000}"/>
          </ac:spMkLst>
        </pc:spChg>
        <pc:spChg chg="mod">
          <ac:chgData name="SHIPMAN, Kate (UNIVERSITY HOSPITALS SUSSEX NHS FOUNDATION TRUST)" userId="a9cef202-7e99-451f-9793-3720344f379e" providerId="ADAL" clId="{540526E3-03B5-433F-B178-9F7A84CA88B7}" dt="2022-07-04T12:20:15.761" v="748" actId="1036"/>
          <ac:spMkLst>
            <pc:docMk/>
            <pc:sldMk cId="0" sldId="280"/>
            <ac:spMk id="212" creationId="{00000000-0000-0000-0000-000000000000}"/>
          </ac:spMkLst>
        </pc:spChg>
      </pc:sldChg>
      <pc:sldChg chg="modSp mod">
        <pc:chgData name="SHIPMAN, Kate (UNIVERSITY HOSPITALS SUSSEX NHS FOUNDATION TRUST)" userId="a9cef202-7e99-451f-9793-3720344f379e" providerId="ADAL" clId="{540526E3-03B5-433F-B178-9F7A84CA88B7}" dt="2022-07-04T12:21:17.576" v="758" actId="948"/>
        <pc:sldMkLst>
          <pc:docMk/>
          <pc:sldMk cId="0" sldId="281"/>
        </pc:sldMkLst>
        <pc:spChg chg="mod">
          <ac:chgData name="SHIPMAN, Kate (UNIVERSITY HOSPITALS SUSSEX NHS FOUNDATION TRUST)" userId="a9cef202-7e99-451f-9793-3720344f379e" providerId="ADAL" clId="{540526E3-03B5-433F-B178-9F7A84CA88B7}" dt="2022-07-04T12:20:49.803" v="757" actId="1076"/>
          <ac:spMkLst>
            <pc:docMk/>
            <pc:sldMk cId="0" sldId="281"/>
            <ac:spMk id="214" creationId="{00000000-0000-0000-0000-000000000000}"/>
          </ac:spMkLst>
        </pc:spChg>
        <pc:spChg chg="mod">
          <ac:chgData name="SHIPMAN, Kate (UNIVERSITY HOSPITALS SUSSEX NHS FOUNDATION TRUST)" userId="a9cef202-7e99-451f-9793-3720344f379e" providerId="ADAL" clId="{540526E3-03B5-433F-B178-9F7A84CA88B7}" dt="2022-07-04T12:21:17.576" v="758" actId="948"/>
          <ac:spMkLst>
            <pc:docMk/>
            <pc:sldMk cId="0" sldId="281"/>
            <ac:spMk id="215" creationId="{00000000-0000-0000-0000-000000000000}"/>
          </ac:spMkLst>
        </pc:spChg>
      </pc:sldChg>
      <pc:sldChg chg="modSp mod">
        <pc:chgData name="SHIPMAN, Kate (UNIVERSITY HOSPITALS SUSSEX NHS FOUNDATION TRUST)" userId="a9cef202-7e99-451f-9793-3720344f379e" providerId="ADAL" clId="{540526E3-03B5-433F-B178-9F7A84CA88B7}" dt="2022-07-04T12:22:16.357" v="770" actId="14100"/>
        <pc:sldMkLst>
          <pc:docMk/>
          <pc:sldMk cId="0" sldId="282"/>
        </pc:sldMkLst>
        <pc:spChg chg="mod">
          <ac:chgData name="SHIPMAN, Kate (UNIVERSITY HOSPITALS SUSSEX NHS FOUNDATION TRUST)" userId="a9cef202-7e99-451f-9793-3720344f379e" providerId="ADAL" clId="{540526E3-03B5-433F-B178-9F7A84CA88B7}" dt="2022-07-04T12:22:16.357" v="770" actId="14100"/>
          <ac:spMkLst>
            <pc:docMk/>
            <pc:sldMk cId="0" sldId="282"/>
            <ac:spMk id="217" creationId="{00000000-0000-0000-0000-000000000000}"/>
          </ac:spMkLst>
        </pc:spChg>
      </pc:sldChg>
      <pc:sldChg chg="modSp mod">
        <pc:chgData name="SHIPMAN, Kate (UNIVERSITY HOSPITALS SUSSEX NHS FOUNDATION TRUST)" userId="a9cef202-7e99-451f-9793-3720344f379e" providerId="ADAL" clId="{540526E3-03B5-433F-B178-9F7A84CA88B7}" dt="2022-07-04T12:24:18.695" v="989" actId="20577"/>
        <pc:sldMkLst>
          <pc:docMk/>
          <pc:sldMk cId="0" sldId="283"/>
        </pc:sldMkLst>
        <pc:spChg chg="mod">
          <ac:chgData name="SHIPMAN, Kate (UNIVERSITY HOSPITALS SUSSEX NHS FOUNDATION TRUST)" userId="a9cef202-7e99-451f-9793-3720344f379e" providerId="ADAL" clId="{540526E3-03B5-433F-B178-9F7A84CA88B7}" dt="2022-07-04T12:24:18.695" v="989" actId="20577"/>
          <ac:spMkLst>
            <pc:docMk/>
            <pc:sldMk cId="0" sldId="283"/>
            <ac:spMk id="219" creationId="{00000000-0000-0000-0000-000000000000}"/>
          </ac:spMkLst>
        </pc:spChg>
        <pc:spChg chg="mod">
          <ac:chgData name="SHIPMAN, Kate (UNIVERSITY HOSPITALS SUSSEX NHS FOUNDATION TRUST)" userId="a9cef202-7e99-451f-9793-3720344f379e" providerId="ADAL" clId="{540526E3-03B5-433F-B178-9F7A84CA88B7}" dt="2022-07-04T12:22:38.469" v="777" actId="14100"/>
          <ac:spMkLst>
            <pc:docMk/>
            <pc:sldMk cId="0" sldId="283"/>
            <ac:spMk id="220" creationId="{00000000-0000-0000-0000-000000000000}"/>
          </ac:spMkLst>
        </pc:spChg>
      </pc:sldChg>
      <pc:sldChg chg="modSp mod">
        <pc:chgData name="SHIPMAN, Kate (UNIVERSITY HOSPITALS SUSSEX NHS FOUNDATION TRUST)" userId="a9cef202-7e99-451f-9793-3720344f379e" providerId="ADAL" clId="{540526E3-03B5-433F-B178-9F7A84CA88B7}" dt="2022-07-04T10:40:59.242" v="27" actId="1076"/>
        <pc:sldMkLst>
          <pc:docMk/>
          <pc:sldMk cId="3066469986" sldId="285"/>
        </pc:sldMkLst>
        <pc:spChg chg="mod">
          <ac:chgData name="SHIPMAN, Kate (UNIVERSITY HOSPITALS SUSSEX NHS FOUNDATION TRUST)" userId="a9cef202-7e99-451f-9793-3720344f379e" providerId="ADAL" clId="{540526E3-03B5-433F-B178-9F7A84CA88B7}" dt="2022-07-04T10:40:59.242" v="27" actId="1076"/>
          <ac:spMkLst>
            <pc:docMk/>
            <pc:sldMk cId="3066469986" sldId="285"/>
            <ac:spMk id="2" creationId="{00000000-0000-0000-0000-000000000000}"/>
          </ac:spMkLst>
        </pc:spChg>
      </pc:sldChg>
      <pc:sldChg chg="modSp mod">
        <pc:chgData name="SHIPMAN, Kate (UNIVERSITY HOSPITALS SUSSEX NHS FOUNDATION TRUST)" userId="a9cef202-7e99-451f-9793-3720344f379e" providerId="ADAL" clId="{540526E3-03B5-433F-B178-9F7A84CA88B7}" dt="2022-07-04T10:42:32.508" v="190" actId="2710"/>
        <pc:sldMkLst>
          <pc:docMk/>
          <pc:sldMk cId="4288598397" sldId="286"/>
        </pc:sldMkLst>
        <pc:spChg chg="mod">
          <ac:chgData name="SHIPMAN, Kate (UNIVERSITY HOSPITALS SUSSEX NHS FOUNDATION TRUST)" userId="a9cef202-7e99-451f-9793-3720344f379e" providerId="ADAL" clId="{540526E3-03B5-433F-B178-9F7A84CA88B7}" dt="2022-07-04T10:42:32.508" v="190" actId="2710"/>
          <ac:spMkLst>
            <pc:docMk/>
            <pc:sldMk cId="4288598397" sldId="286"/>
            <ac:spMk id="3" creationId="{00000000-0000-0000-0000-000000000000}"/>
          </ac:spMkLst>
        </pc:spChg>
      </pc:sldChg>
      <pc:sldChg chg="modSp">
        <pc:chgData name="SHIPMAN, Kate (UNIVERSITY HOSPITALS SUSSEX NHS FOUNDATION TRUST)" userId="a9cef202-7e99-451f-9793-3720344f379e" providerId="ADAL" clId="{540526E3-03B5-433F-B178-9F7A84CA88B7}" dt="2022-07-04T12:11:48.110" v="650" actId="14100"/>
        <pc:sldMkLst>
          <pc:docMk/>
          <pc:sldMk cId="513408490" sldId="289"/>
        </pc:sldMkLst>
        <pc:picChg chg="mod">
          <ac:chgData name="SHIPMAN, Kate (UNIVERSITY HOSPITALS SUSSEX NHS FOUNDATION TRUST)" userId="a9cef202-7e99-451f-9793-3720344f379e" providerId="ADAL" clId="{540526E3-03B5-433F-B178-9F7A84CA88B7}" dt="2022-07-04T12:11:48.110" v="650" actId="14100"/>
          <ac:picMkLst>
            <pc:docMk/>
            <pc:sldMk cId="513408490" sldId="289"/>
            <ac:picMk id="2050" creationId="{00000000-0000-0000-0000-000000000000}"/>
          </ac:picMkLst>
        </pc:picChg>
      </pc:sldChg>
      <pc:sldChg chg="modSp">
        <pc:chgData name="SHIPMAN, Kate (UNIVERSITY HOSPITALS SUSSEX NHS FOUNDATION TRUST)" userId="a9cef202-7e99-451f-9793-3720344f379e" providerId="ADAL" clId="{540526E3-03B5-433F-B178-9F7A84CA88B7}" dt="2022-07-04T12:12:09.135" v="657" actId="1037"/>
        <pc:sldMkLst>
          <pc:docMk/>
          <pc:sldMk cId="1761460763" sldId="290"/>
        </pc:sldMkLst>
        <pc:picChg chg="mod">
          <ac:chgData name="SHIPMAN, Kate (UNIVERSITY HOSPITALS SUSSEX NHS FOUNDATION TRUST)" userId="a9cef202-7e99-451f-9793-3720344f379e" providerId="ADAL" clId="{540526E3-03B5-433F-B178-9F7A84CA88B7}" dt="2022-07-04T12:12:09.135" v="657" actId="1037"/>
          <ac:picMkLst>
            <pc:docMk/>
            <pc:sldMk cId="1761460763" sldId="290"/>
            <ac:picMk id="3074" creationId="{00000000-0000-0000-0000-000000000000}"/>
          </ac:picMkLst>
        </pc:picChg>
      </pc:sldChg>
      <pc:sldChg chg="addSp delSp modSp mod">
        <pc:chgData name="SHIPMAN, Kate (UNIVERSITY HOSPITALS SUSSEX NHS FOUNDATION TRUST)" userId="a9cef202-7e99-451f-9793-3720344f379e" providerId="ADAL" clId="{540526E3-03B5-433F-B178-9F7A84CA88B7}" dt="2022-07-04T12:18:28.658" v="730" actId="14100"/>
        <pc:sldMkLst>
          <pc:docMk/>
          <pc:sldMk cId="816625793" sldId="291"/>
        </pc:sldMkLst>
        <pc:spChg chg="mod">
          <ac:chgData name="SHIPMAN, Kate (UNIVERSITY HOSPITALS SUSSEX NHS FOUNDATION TRUST)" userId="a9cef202-7e99-451f-9793-3720344f379e" providerId="ADAL" clId="{540526E3-03B5-433F-B178-9F7A84CA88B7}" dt="2022-07-04T12:18:28.658" v="730" actId="14100"/>
          <ac:spMkLst>
            <pc:docMk/>
            <pc:sldMk cId="816625793" sldId="291"/>
            <ac:spMk id="2" creationId="{00000000-0000-0000-0000-000000000000}"/>
          </ac:spMkLst>
        </pc:spChg>
        <pc:picChg chg="mod">
          <ac:chgData name="SHIPMAN, Kate (UNIVERSITY HOSPITALS SUSSEX NHS FOUNDATION TRUST)" userId="a9cef202-7e99-451f-9793-3720344f379e" providerId="ADAL" clId="{540526E3-03B5-433F-B178-9F7A84CA88B7}" dt="2022-07-04T12:18:08.145" v="726" actId="167"/>
          <ac:picMkLst>
            <pc:docMk/>
            <pc:sldMk cId="816625793" sldId="291"/>
            <ac:picMk id="4" creationId="{00000000-0000-0000-0000-000000000000}"/>
          </ac:picMkLst>
        </pc:picChg>
        <pc:picChg chg="add del">
          <ac:chgData name="SHIPMAN, Kate (UNIVERSITY HOSPITALS SUSSEX NHS FOUNDATION TRUST)" userId="a9cef202-7e99-451f-9793-3720344f379e" providerId="ADAL" clId="{540526E3-03B5-433F-B178-9F7A84CA88B7}" dt="2022-07-04T12:18:12.511" v="727" actId="478"/>
          <ac:picMkLst>
            <pc:docMk/>
            <pc:sldMk cId="816625793" sldId="291"/>
            <ac:picMk id="5" creationId="{A0D77AA7-F484-FD72-D901-61EB480AD4C8}"/>
          </ac:picMkLst>
        </pc:picChg>
        <pc:picChg chg="mod">
          <ac:chgData name="SHIPMAN, Kate (UNIVERSITY HOSPITALS SUSSEX NHS FOUNDATION TRUST)" userId="a9cef202-7e99-451f-9793-3720344f379e" providerId="ADAL" clId="{540526E3-03B5-433F-B178-9F7A84CA88B7}" dt="2022-07-04T12:18:03.516" v="725" actId="167"/>
          <ac:picMkLst>
            <pc:docMk/>
            <pc:sldMk cId="816625793" sldId="291"/>
            <ac:picMk id="7170" creationId="{00000000-0000-0000-0000-000000000000}"/>
          </ac:picMkLst>
        </pc:picChg>
      </pc:sldChg>
      <pc:sldChg chg="del">
        <pc:chgData name="SHIPMAN, Kate (UNIVERSITY HOSPITALS SUSSEX NHS FOUNDATION TRUST)" userId="a9cef202-7e99-451f-9793-3720344f379e" providerId="ADAL" clId="{540526E3-03B5-433F-B178-9F7A84CA88B7}" dt="2022-07-04T12:24:21.599" v="990" actId="47"/>
        <pc:sldMkLst>
          <pc:docMk/>
          <pc:sldMk cId="3340766515" sldId="292"/>
        </pc:sldMkLst>
      </pc:sldChg>
      <pc:sldChg chg="del">
        <pc:chgData name="SHIPMAN, Kate (UNIVERSITY HOSPITALS SUSSEX NHS FOUNDATION TRUST)" userId="a9cef202-7e99-451f-9793-3720344f379e" providerId="ADAL" clId="{540526E3-03B5-433F-B178-9F7A84CA88B7}" dt="2022-07-04T12:24:23.231" v="991" actId="47"/>
        <pc:sldMkLst>
          <pc:docMk/>
          <pc:sldMk cId="944084692" sldId="293"/>
        </pc:sldMkLst>
      </pc:sldChg>
      <pc:sldChg chg="del">
        <pc:chgData name="SHIPMAN, Kate (UNIVERSITY HOSPITALS SUSSEX NHS FOUNDATION TRUST)" userId="a9cef202-7e99-451f-9793-3720344f379e" providerId="ADAL" clId="{540526E3-03B5-433F-B178-9F7A84CA88B7}" dt="2022-07-04T12:24:26.404" v="992" actId="47"/>
        <pc:sldMkLst>
          <pc:docMk/>
          <pc:sldMk cId="333695729" sldId="294"/>
        </pc:sldMkLst>
      </pc:sldChg>
      <pc:sldChg chg="del">
        <pc:chgData name="SHIPMAN, Kate (UNIVERSITY HOSPITALS SUSSEX NHS FOUNDATION TRUST)" userId="a9cef202-7e99-451f-9793-3720344f379e" providerId="ADAL" clId="{540526E3-03B5-433F-B178-9F7A84CA88B7}" dt="2022-07-04T12:24:34.105" v="993" actId="47"/>
        <pc:sldMkLst>
          <pc:docMk/>
          <pc:sldMk cId="2418820099" sldId="295"/>
        </pc:sldMkLst>
      </pc:sldChg>
      <pc:sldChg chg="ord">
        <pc:chgData name="SHIPMAN, Kate (UNIVERSITY HOSPITALS SUSSEX NHS FOUNDATION TRUST)" userId="a9cef202-7e99-451f-9793-3720344f379e" providerId="ADAL" clId="{540526E3-03B5-433F-B178-9F7A84CA88B7}" dt="2022-07-04T12:24:52.214" v="997"/>
        <pc:sldMkLst>
          <pc:docMk/>
          <pc:sldMk cId="1221598489" sldId="296"/>
        </pc:sldMkLst>
      </pc:sldChg>
      <pc:sldChg chg="new del">
        <pc:chgData name="SHIPMAN, Kate (UNIVERSITY HOSPITALS SUSSEX NHS FOUNDATION TRUST)" userId="a9cef202-7e99-451f-9793-3720344f379e" providerId="ADAL" clId="{540526E3-03B5-433F-B178-9F7A84CA88B7}" dt="2022-07-04T11:37:48.109" v="436" actId="680"/>
        <pc:sldMkLst>
          <pc:docMk/>
          <pc:sldMk cId="205537549" sldId="297"/>
        </pc:sldMkLst>
      </pc:sldChg>
      <pc:sldChg chg="delSp modSp new mod">
        <pc:chgData name="SHIPMAN, Kate (UNIVERSITY HOSPITALS SUSSEX NHS FOUNDATION TRUST)" userId="a9cef202-7e99-451f-9793-3720344f379e" providerId="ADAL" clId="{540526E3-03B5-433F-B178-9F7A84CA88B7}" dt="2022-07-04T12:41:56.394" v="1086" actId="20577"/>
        <pc:sldMkLst>
          <pc:docMk/>
          <pc:sldMk cId="4073606206" sldId="297"/>
        </pc:sldMkLst>
        <pc:spChg chg="mod">
          <ac:chgData name="SHIPMAN, Kate (UNIVERSITY HOSPITALS SUSSEX NHS FOUNDATION TRUST)" userId="a9cef202-7e99-451f-9793-3720344f379e" providerId="ADAL" clId="{540526E3-03B5-433F-B178-9F7A84CA88B7}" dt="2022-07-04T12:22:49.523" v="802" actId="20577"/>
          <ac:spMkLst>
            <pc:docMk/>
            <pc:sldMk cId="4073606206" sldId="297"/>
            <ac:spMk id="2" creationId="{F200C229-FF8A-293C-B0E0-5B9C336CD9D3}"/>
          </ac:spMkLst>
        </pc:spChg>
        <pc:spChg chg="mod">
          <ac:chgData name="SHIPMAN, Kate (UNIVERSITY HOSPITALS SUSSEX NHS FOUNDATION TRUST)" userId="a9cef202-7e99-451f-9793-3720344f379e" providerId="ADAL" clId="{540526E3-03B5-433F-B178-9F7A84CA88B7}" dt="2022-07-04T12:41:56.394" v="1086" actId="20577"/>
          <ac:spMkLst>
            <pc:docMk/>
            <pc:sldMk cId="4073606206" sldId="297"/>
            <ac:spMk id="3" creationId="{AB6021CF-EB68-CFCA-0823-93F94831C6E5}"/>
          </ac:spMkLst>
        </pc:spChg>
        <pc:spChg chg="del">
          <ac:chgData name="SHIPMAN, Kate (UNIVERSITY HOSPITALS SUSSEX NHS FOUNDATION TRUST)" userId="a9cef202-7e99-451f-9793-3720344f379e" providerId="ADAL" clId="{540526E3-03B5-433F-B178-9F7A84CA88B7}" dt="2022-07-04T12:23:01.323" v="816" actId="478"/>
          <ac:spMkLst>
            <pc:docMk/>
            <pc:sldMk cId="4073606206" sldId="297"/>
            <ac:spMk id="4" creationId="{DADC842D-70F4-C825-6168-9507EF580030}"/>
          </ac:spMkLst>
        </pc:spChg>
      </pc:sldChg>
      <pc:sldChg chg="delSp modSp new mod">
        <pc:chgData name="SHIPMAN, Kate (UNIVERSITY HOSPITALS SUSSEX NHS FOUNDATION TRUST)" userId="a9cef202-7e99-451f-9793-3720344f379e" providerId="ADAL" clId="{540526E3-03B5-433F-B178-9F7A84CA88B7}" dt="2022-07-04T14:35:39.830" v="1700" actId="20577"/>
        <pc:sldMkLst>
          <pc:docMk/>
          <pc:sldMk cId="119602062" sldId="298"/>
        </pc:sldMkLst>
        <pc:spChg chg="mod">
          <ac:chgData name="SHIPMAN, Kate (UNIVERSITY HOSPITALS SUSSEX NHS FOUNDATION TRUST)" userId="a9cef202-7e99-451f-9793-3720344f379e" providerId="ADAL" clId="{540526E3-03B5-433F-B178-9F7A84CA88B7}" dt="2022-07-04T14:30:53.753" v="1168" actId="20577"/>
          <ac:spMkLst>
            <pc:docMk/>
            <pc:sldMk cId="119602062" sldId="298"/>
            <ac:spMk id="2" creationId="{521E707F-AFB0-226C-121B-27D0CBFB1F94}"/>
          </ac:spMkLst>
        </pc:spChg>
        <pc:spChg chg="mod">
          <ac:chgData name="SHIPMAN, Kate (UNIVERSITY HOSPITALS SUSSEX NHS FOUNDATION TRUST)" userId="a9cef202-7e99-451f-9793-3720344f379e" providerId="ADAL" clId="{540526E3-03B5-433F-B178-9F7A84CA88B7}" dt="2022-07-04T14:35:39.830" v="1700" actId="20577"/>
          <ac:spMkLst>
            <pc:docMk/>
            <pc:sldMk cId="119602062" sldId="298"/>
            <ac:spMk id="3" creationId="{622A7682-147D-378F-AAEF-76C4BF470C86}"/>
          </ac:spMkLst>
        </pc:spChg>
        <pc:spChg chg="del">
          <ac:chgData name="SHIPMAN, Kate (UNIVERSITY HOSPITALS SUSSEX NHS FOUNDATION TRUST)" userId="a9cef202-7e99-451f-9793-3720344f379e" providerId="ADAL" clId="{540526E3-03B5-433F-B178-9F7A84CA88B7}" dt="2022-07-04T14:32:01.863" v="1403" actId="478"/>
          <ac:spMkLst>
            <pc:docMk/>
            <pc:sldMk cId="119602062" sldId="298"/>
            <ac:spMk id="4" creationId="{5480613C-EAFA-A734-0E36-6FCA42128A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65D6C-DEF3-2047-8C00-DECDF97F3A76}"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42E46-854E-C645-8965-B8BE8EDD3225}" type="slidenum">
              <a:rPr lang="en-US" smtClean="0"/>
              <a:t>‹#›</a:t>
            </a:fld>
            <a:endParaRPr lang="en-US"/>
          </a:p>
        </p:txBody>
      </p:sp>
    </p:spTree>
    <p:extLst>
      <p:ext uri="{BB962C8B-B14F-4D97-AF65-F5344CB8AC3E}">
        <p14:creationId xmlns:p14="http://schemas.microsoft.com/office/powerpoint/2010/main" val="74502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Their experiment proves nothing of the sort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Ethics is dodgy</a:t>
            </a:r>
          </a:p>
          <a:p>
            <a:r>
              <a:t>Lot of work, have they really proved anything you didn’t know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Not normally distributed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Cannot hope to repeat it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17435DF-51F4-4A40-9E16-AE976C53C2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796" y="-99392"/>
            <a:ext cx="12521492" cy="7056784"/>
          </a:xfrm>
          <a:prstGeom prst="rect">
            <a:avLst/>
          </a:prstGeom>
        </p:spPr>
      </p:pic>
      <p:sp>
        <p:nvSpPr>
          <p:cNvPr id="10" name="Title 1">
            <a:extLst>
              <a:ext uri="{FF2B5EF4-FFF2-40B4-BE49-F238E27FC236}">
                <a16:creationId xmlns:a16="http://schemas.microsoft.com/office/drawing/2014/main" id="{3645DE1D-8097-F64D-A8B1-1F7C8555D1BB}"/>
              </a:ext>
            </a:extLst>
          </p:cNvPr>
          <p:cNvSpPr>
            <a:spLocks noGrp="1"/>
          </p:cNvSpPr>
          <p:nvPr>
            <p:ph type="ctrTitle"/>
          </p:nvPr>
        </p:nvSpPr>
        <p:spPr>
          <a:xfrm>
            <a:off x="914400" y="2130428"/>
            <a:ext cx="8570976" cy="1470025"/>
          </a:xfrm>
        </p:spPr>
        <p:txBody>
          <a:bodyPr/>
          <a:lstStyle>
            <a:lvl1pPr algn="l">
              <a:defRPr b="1">
                <a:solidFill>
                  <a:schemeClr val="bg1"/>
                </a:solidFill>
              </a:defRPr>
            </a:lvl1pPr>
          </a:lstStyle>
          <a:p>
            <a:r>
              <a:rPr lang="en-US"/>
              <a:t>Click to edit Master title style</a:t>
            </a:r>
            <a:endParaRPr lang="en-GB" dirty="0"/>
          </a:p>
        </p:txBody>
      </p:sp>
      <p:sp>
        <p:nvSpPr>
          <p:cNvPr id="11" name="Subtitle 2">
            <a:extLst>
              <a:ext uri="{FF2B5EF4-FFF2-40B4-BE49-F238E27FC236}">
                <a16:creationId xmlns:a16="http://schemas.microsoft.com/office/drawing/2014/main" id="{BA246E11-0474-FD40-91E1-4CCF4D51F019}"/>
              </a:ext>
            </a:extLst>
          </p:cNvPr>
          <p:cNvSpPr>
            <a:spLocks noGrp="1"/>
          </p:cNvSpPr>
          <p:nvPr>
            <p:ph type="subTitle" idx="1"/>
          </p:nvPr>
        </p:nvSpPr>
        <p:spPr>
          <a:xfrm>
            <a:off x="950976" y="3856122"/>
            <a:ext cx="7413276" cy="17575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3" name="Date Placeholder 3">
            <a:extLst>
              <a:ext uri="{FF2B5EF4-FFF2-40B4-BE49-F238E27FC236}">
                <a16:creationId xmlns:a16="http://schemas.microsoft.com/office/drawing/2014/main" id="{89D5C9B5-81A4-9744-A4C1-64C63F290F6E}"/>
              </a:ext>
            </a:extLst>
          </p:cNvPr>
          <p:cNvSpPr>
            <a:spLocks noGrp="1"/>
          </p:cNvSpPr>
          <p:nvPr>
            <p:ph type="dt" sz="half" idx="10"/>
          </p:nvPr>
        </p:nvSpPr>
        <p:spPr>
          <a:xfrm>
            <a:off x="914400" y="6356353"/>
            <a:ext cx="2844800" cy="365125"/>
          </a:xfrm>
          <a:prstGeom prst="rect">
            <a:avLst/>
          </a:prstGeom>
        </p:spPr>
        <p:txBody>
          <a:bodyPr/>
          <a:lstStyle>
            <a:lvl1pPr>
              <a:defRPr>
                <a:solidFill>
                  <a:schemeClr val="bg1"/>
                </a:solidFill>
              </a:defRPr>
            </a:lvl1pPr>
          </a:lstStyle>
          <a:p>
            <a:endParaRPr lang="en-GB" dirty="0"/>
          </a:p>
        </p:txBody>
      </p:sp>
      <p:pic>
        <p:nvPicPr>
          <p:cNvPr id="7" name="Picture 6" descr="Graphical user interface, text&#10;&#10;Description automatically generated">
            <a:extLst>
              <a:ext uri="{FF2B5EF4-FFF2-40B4-BE49-F238E27FC236}">
                <a16:creationId xmlns:a16="http://schemas.microsoft.com/office/drawing/2014/main" id="{3FE158A6-6A30-4632-8292-C25F63AC25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91608" y="369707"/>
            <a:ext cx="2902248" cy="1043071"/>
          </a:xfrm>
          <a:prstGeom prst="rect">
            <a:avLst/>
          </a:prstGeom>
        </p:spPr>
      </p:pic>
    </p:spTree>
    <p:extLst>
      <p:ext uri="{BB962C8B-B14F-4D97-AF65-F5344CB8AC3E}">
        <p14:creationId xmlns:p14="http://schemas.microsoft.com/office/powerpoint/2010/main" val="418216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bg1"/>
                </a:solidFill>
              </a:defRPr>
            </a:lvl1pPr>
          </a:lstStyle>
          <a:p>
            <a:fld id="{3CBAF558-993E-F24D-8CA0-AE83BF0134CC}" type="slidenum">
              <a:rPr lang="en-GB" smtClean="0"/>
              <a:pPr/>
              <a:t>‹#›</a:t>
            </a:fld>
            <a:endParaRPr lang="en-GB" dirty="0"/>
          </a:p>
        </p:txBody>
      </p:sp>
      <p:pic>
        <p:nvPicPr>
          <p:cNvPr id="9" name="Picture 8" descr="Graphical user interface, text&#10;&#10;Description automatically generated">
            <a:extLst>
              <a:ext uri="{FF2B5EF4-FFF2-40B4-BE49-F238E27FC236}">
                <a16:creationId xmlns:a16="http://schemas.microsoft.com/office/drawing/2014/main" id="{0F154D06-4437-4857-B898-1245F22FF3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230133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9" name="Footer Placeholder 4">
            <a:extLst>
              <a:ext uri="{FF2B5EF4-FFF2-40B4-BE49-F238E27FC236}">
                <a16:creationId xmlns:a16="http://schemas.microsoft.com/office/drawing/2014/main" id="{EFDB3F4C-AEF3-4C4A-A49B-DCC1AEB1128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10" name="Picture 9" descr="Graphical user interface&#10;&#10;Description automatically generated">
            <a:extLst>
              <a:ext uri="{FF2B5EF4-FFF2-40B4-BE49-F238E27FC236}">
                <a16:creationId xmlns:a16="http://schemas.microsoft.com/office/drawing/2014/main" id="{EA8C8A16-5E85-450B-B587-95B6D3CD99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A4C297E0-4496-4413-8A26-042BDC46E3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26298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800" b="1"/>
            </a:lvl1pPr>
          </a:lstStyle>
          <a:p>
            <a:r>
              <a:rPr lang="en-US"/>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3"/>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002E60B1-EB2D-9B46-9235-5CA67B749F6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2" name="Footer Placeholder 4">
            <a:extLst>
              <a:ext uri="{FF2B5EF4-FFF2-40B4-BE49-F238E27FC236}">
                <a16:creationId xmlns:a16="http://schemas.microsoft.com/office/drawing/2014/main" id="{561A17C4-8E3F-4C45-B260-894C4B14C4CE}"/>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8" name="Picture 7">
            <a:extLst>
              <a:ext uri="{FF2B5EF4-FFF2-40B4-BE49-F238E27FC236}">
                <a16:creationId xmlns:a16="http://schemas.microsoft.com/office/drawing/2014/main" id="{FDA61BD6-8810-4E76-9B2E-8A9DCD38C5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252115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232"/>
            <a:ext cx="12192000" cy="6379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9" name="Slide Number Placeholder 5">
            <a:extLst>
              <a:ext uri="{FF2B5EF4-FFF2-40B4-BE49-F238E27FC236}">
                <a16:creationId xmlns:a16="http://schemas.microsoft.com/office/drawing/2014/main" id="{0976F18B-7050-954C-B108-48CE9AB5046E}"/>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6" name="Text Placeholder 5">
            <a:extLst>
              <a:ext uri="{FF2B5EF4-FFF2-40B4-BE49-F238E27FC236}">
                <a16:creationId xmlns:a16="http://schemas.microsoft.com/office/drawing/2014/main" id="{8C3EBF02-6C14-3247-AF5B-B6AD7C836CFD}"/>
              </a:ext>
            </a:extLst>
          </p:cNvPr>
          <p:cNvSpPr>
            <a:spLocks noGrp="1"/>
          </p:cNvSpPr>
          <p:nvPr>
            <p:ph type="body" sz="quarter" idx="13" hasCustomPrompt="1"/>
          </p:nvPr>
        </p:nvSpPr>
        <p:spPr>
          <a:xfrm>
            <a:off x="614250" y="6413248"/>
            <a:ext cx="5382268" cy="351159"/>
          </a:xfrm>
        </p:spPr>
        <p:txBody>
          <a:bodyPr>
            <a:noAutofit/>
          </a:bodyPr>
          <a:lstStyle>
            <a:lvl2pPr marL="360362" indent="0" rtl="0">
              <a:buFont typeface="Arial" panose="020B0604020202020204" pitchFamily="34" charset="0"/>
              <a:buNone/>
              <a:defRPr>
                <a:solidFill>
                  <a:schemeClr val="tx2"/>
                </a:solidFill>
              </a:defRPr>
            </a:lvl2pPr>
          </a:lstStyle>
          <a:p>
            <a:pPr lvl="1"/>
            <a:r>
              <a:rPr lang="en-US" dirty="0"/>
              <a:t>Caption goes here</a:t>
            </a:r>
          </a:p>
        </p:txBody>
      </p:sp>
    </p:spTree>
    <p:extLst>
      <p:ext uri="{BB962C8B-B14F-4D97-AF65-F5344CB8AC3E}">
        <p14:creationId xmlns:p14="http://schemas.microsoft.com/office/powerpoint/2010/main" val="157607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EFD8C1A2-A2FD-2842-80B9-7ABB228099D4}"/>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1" name="Footer Placeholder 4">
            <a:extLst>
              <a:ext uri="{FF2B5EF4-FFF2-40B4-BE49-F238E27FC236}">
                <a16:creationId xmlns:a16="http://schemas.microsoft.com/office/drawing/2014/main" id="{363048B8-5C39-F64B-971B-14DDF87F0F6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7" name="Picture 6">
            <a:extLst>
              <a:ext uri="{FF2B5EF4-FFF2-40B4-BE49-F238E27FC236}">
                <a16:creationId xmlns:a16="http://schemas.microsoft.com/office/drawing/2014/main" id="{03861268-ECA8-4D04-ABF7-8F5DFEAB97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6180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16480" y="274641"/>
            <a:ext cx="1165920"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1"/>
            <a:ext cx="931979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95C16C49-EBF4-274A-A299-62B2F145441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1" name="Footer Placeholder 4">
            <a:extLst>
              <a:ext uri="{FF2B5EF4-FFF2-40B4-BE49-F238E27FC236}">
                <a16:creationId xmlns:a16="http://schemas.microsoft.com/office/drawing/2014/main" id="{22D15E20-06EB-5E48-B32E-FB95993FA524}"/>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7" name="Picture 6">
            <a:extLst>
              <a:ext uri="{FF2B5EF4-FFF2-40B4-BE49-F238E27FC236}">
                <a16:creationId xmlns:a16="http://schemas.microsoft.com/office/drawing/2014/main" id="{EC0144D6-A759-4C4D-A12E-1E22D7C32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09772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8728"/>
            <a:ext cx="7790656" cy="906215"/>
          </a:xfrm>
        </p:spPr>
        <p:txBody>
          <a:bodyPr/>
          <a:lstStyle>
            <a:lvl1pPr algn="l">
              <a:defRPr/>
            </a:lvl1pPr>
          </a:lstStyle>
          <a:p>
            <a:r>
              <a:rPr lang="en-US"/>
              <a:t>Click to edit Master title style</a:t>
            </a:r>
            <a:endParaRPr lang="en-GB" dirty="0"/>
          </a:p>
        </p:txBody>
      </p:sp>
      <p:sp>
        <p:nvSpPr>
          <p:cNvPr id="3" name="Content Placeholder 2"/>
          <p:cNvSpPr>
            <a:spLocks noGrp="1"/>
          </p:cNvSpPr>
          <p:nvPr>
            <p:ph idx="1"/>
          </p:nvPr>
        </p:nvSpPr>
        <p:spPr>
          <a:xfrm>
            <a:off x="609600" y="1556793"/>
            <a:ext cx="8114692" cy="456937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7515335" y="6502105"/>
            <a:ext cx="2414059" cy="365125"/>
          </a:xfrm>
        </p:spPr>
        <p:txBody>
          <a:bodyPr/>
          <a:lstStyle>
            <a:lvl1pPr algn="l">
              <a:defRPr sz="1000">
                <a:solidFill>
                  <a:schemeClr val="accent2"/>
                </a:solidFill>
                <a:latin typeface="Arial" panose="020B0604020202020204" pitchFamily="34" charset="0"/>
                <a:cs typeface="Arial" panose="020B0604020202020204" pitchFamily="34" charset="0"/>
              </a:defRPr>
            </a:lvl1pPr>
          </a:lstStyle>
          <a:p>
            <a:r>
              <a:rPr lang="en-GB"/>
              <a:t>Presentation Title</a:t>
            </a:r>
            <a:endParaRPr lang="en-GB" dirty="0"/>
          </a:p>
        </p:txBody>
      </p:sp>
      <p:sp>
        <p:nvSpPr>
          <p:cNvPr id="6" name="Slide Number Placeholder 5"/>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pic>
        <p:nvPicPr>
          <p:cNvPr id="8" name="Picture 7" descr="Graphical user interface&#10;&#10;Description automatically generated">
            <a:extLst>
              <a:ext uri="{FF2B5EF4-FFF2-40B4-BE49-F238E27FC236}">
                <a16:creationId xmlns:a16="http://schemas.microsoft.com/office/drawing/2014/main" id="{920E5B99-DB8E-4E19-8EA8-64B9C6AC71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87AE9300-E43A-4477-9944-3BAC954F9E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90858945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8D6DA2D1-3BBE-43C9-9BE2-CFCFCCAAD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4" name="Text Placeholder 2">
            <a:extLst>
              <a:ext uri="{FF2B5EF4-FFF2-40B4-BE49-F238E27FC236}">
                <a16:creationId xmlns:a16="http://schemas.microsoft.com/office/drawing/2014/main" id="{7B1FCEC3-9987-BE4C-A453-3556C8481AF4}"/>
              </a:ext>
            </a:extLst>
          </p:cNvPr>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C2933F88-8C6E-374A-A091-063FDD44166A}"/>
              </a:ext>
            </a:extLst>
          </p:cNvPr>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185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CD27D24-DC52-438A-AFE9-0B632C16B3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3" name="Text Placeholder 2"/>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6764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solidFill>
                  <a:schemeClr val="accent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556793"/>
            <a:ext cx="5112000" cy="4525963"/>
          </a:xfrm>
        </p:spPr>
        <p:txBody>
          <a:bodyPr/>
          <a:lstStyle>
            <a:lvl1pPr>
              <a:defRPr sz="2000"/>
            </a:lvl1pPr>
            <a:lvl2pPr marL="625475" indent="-265113">
              <a:defRPr sz="1600"/>
            </a:lvl2pPr>
            <a:lvl3pPr marL="896938" indent="-271463">
              <a:defRPr sz="1600"/>
            </a:lvl3pPr>
            <a:lvl4pPr marL="1166813" indent="-269875">
              <a:defRPr sz="1600"/>
            </a:lvl4pPr>
            <a:lvl5pPr marL="1438275" indent="-27146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61056" y="1556793"/>
            <a:ext cx="51120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a:extLst>
              <a:ext uri="{FF2B5EF4-FFF2-40B4-BE49-F238E27FC236}">
                <a16:creationId xmlns:a16="http://schemas.microsoft.com/office/drawing/2014/main" id="{71A24319-AEC0-0A4C-9E00-0FDCBF724778}"/>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4" name="Footer Placeholder 4">
            <a:extLst>
              <a:ext uri="{FF2B5EF4-FFF2-40B4-BE49-F238E27FC236}">
                <a16:creationId xmlns:a16="http://schemas.microsoft.com/office/drawing/2014/main" id="{A1BBAC9F-D677-4C47-8431-702784772502}"/>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10" name="Picture 9" descr="Graphical user interface&#10;&#10;Description automatically generated">
            <a:extLst>
              <a:ext uri="{FF2B5EF4-FFF2-40B4-BE49-F238E27FC236}">
                <a16:creationId xmlns:a16="http://schemas.microsoft.com/office/drawing/2014/main" id="{68108CE2-4560-4A4F-BD2D-D1A897D772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2" name="Picture 11">
            <a:extLst>
              <a:ext uri="{FF2B5EF4-FFF2-40B4-BE49-F238E27FC236}">
                <a16:creationId xmlns:a16="http://schemas.microsoft.com/office/drawing/2014/main" id="{542FA783-6E5A-4C37-B4FC-E1FA91C92B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78778426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5">
            <a:extLst>
              <a:ext uri="{FF2B5EF4-FFF2-40B4-BE49-F238E27FC236}">
                <a16:creationId xmlns:a16="http://schemas.microsoft.com/office/drawing/2014/main" id="{EDD606DF-ECB2-AB44-94AC-CC4D4E117809}"/>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6" name="Footer Placeholder 4">
            <a:extLst>
              <a:ext uri="{FF2B5EF4-FFF2-40B4-BE49-F238E27FC236}">
                <a16:creationId xmlns:a16="http://schemas.microsoft.com/office/drawing/2014/main" id="{9EE37E1A-8B9E-E848-80EC-8EBC76D1909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12" name="Picture 11" descr="Graphical user interface&#10;&#10;Description automatically generated">
            <a:extLst>
              <a:ext uri="{FF2B5EF4-FFF2-40B4-BE49-F238E27FC236}">
                <a16:creationId xmlns:a16="http://schemas.microsoft.com/office/drawing/2014/main" id="{3CEDAC4C-24DC-4463-A5F0-9E6231D01D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4" name="Picture 13">
            <a:extLst>
              <a:ext uri="{FF2B5EF4-FFF2-40B4-BE49-F238E27FC236}">
                <a16:creationId xmlns:a16="http://schemas.microsoft.com/office/drawing/2014/main" id="{5D6C069A-47A1-441C-867F-F70C0623AC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1996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9A1C5231-E424-DB4B-AEBF-D743E8E74CA0}"/>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dirty="0"/>
          </a:p>
        </p:txBody>
      </p:sp>
      <p:sp>
        <p:nvSpPr>
          <p:cNvPr id="11" name="Footer Placeholder 4">
            <a:extLst>
              <a:ext uri="{FF2B5EF4-FFF2-40B4-BE49-F238E27FC236}">
                <a16:creationId xmlns:a16="http://schemas.microsoft.com/office/drawing/2014/main" id="{FB7A769C-5915-014B-A8BF-86F368A89BBF}"/>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endParaRPr lang="en-GB" dirty="0"/>
          </a:p>
        </p:txBody>
      </p:sp>
      <p:pic>
        <p:nvPicPr>
          <p:cNvPr id="6" name="Picture 5">
            <a:extLst>
              <a:ext uri="{FF2B5EF4-FFF2-40B4-BE49-F238E27FC236}">
                <a16:creationId xmlns:a16="http://schemas.microsoft.com/office/drawing/2014/main" id="{F2538F54-B4B4-419A-B29B-136FF26371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3229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DCC384-93D3-4145-802F-C899FEB631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bg1"/>
                </a:solidFill>
              </a:defRPr>
            </a:lvl1pPr>
          </a:lstStyle>
          <a:p>
            <a:r>
              <a:rPr lang="en-US" dirty="0"/>
              <a:t>“Click to add a quote, statement or statistic”</a:t>
            </a:r>
            <a:endParaRPr lang="en-GB" dirty="0"/>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91296B26-AA72-4E4B-84EF-9E77B876C7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392981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C425169-C5E7-4F5F-956C-D1D7C1302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accent2"/>
                </a:solidFill>
              </a:defRPr>
            </a:lvl1pPr>
          </a:lstStyle>
          <a:p>
            <a:r>
              <a:rPr lang="en-US" dirty="0"/>
              <a:t>“Click to add a quote, statement or statistic”</a:t>
            </a:r>
            <a:endParaRPr lang="en-GB" dirty="0"/>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7437FB5E-0FFC-4E48-B471-1D35E63479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294" y="368660"/>
            <a:ext cx="2964932" cy="7992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819C2FE8-3612-4A71-AEE9-1AB0D4DD4DC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spTree>
    <p:extLst>
      <p:ext uri="{BB962C8B-B14F-4D97-AF65-F5344CB8AC3E}">
        <p14:creationId xmlns:p14="http://schemas.microsoft.com/office/powerpoint/2010/main" val="232097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7742"/>
            <a:ext cx="8150696" cy="9072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09600" y="1556793"/>
            <a:ext cx="815069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7516544" y="6502105"/>
            <a:ext cx="3860800" cy="365125"/>
          </a:xfrm>
          <a:prstGeom prst="rect">
            <a:avLst/>
          </a:prstGeom>
        </p:spPr>
        <p:txBody>
          <a:bodyPr vert="horz" lIns="91440" tIns="45720" rIns="91440" bIns="45720" rtlCol="0" anchor="t"/>
          <a:lstStyle>
            <a:lvl1pPr algn="l">
              <a:defRPr sz="1000">
                <a:solidFill>
                  <a:schemeClr val="accent2"/>
                </a:solidFill>
              </a:defRPr>
            </a:lvl1pPr>
          </a:lstStyle>
          <a:p>
            <a:r>
              <a:rPr lang="en-GB"/>
              <a:t>Presentation Title</a:t>
            </a:r>
            <a:endParaRPr lang="en-GB" dirty="0"/>
          </a:p>
        </p:txBody>
      </p:sp>
      <p:sp>
        <p:nvSpPr>
          <p:cNvPr id="6" name="Slide Number Placeholder 5"/>
          <p:cNvSpPr>
            <a:spLocks noGrp="1"/>
          </p:cNvSpPr>
          <p:nvPr>
            <p:ph type="sldNum" sz="quarter" idx="4"/>
          </p:nvPr>
        </p:nvSpPr>
        <p:spPr>
          <a:xfrm>
            <a:off x="9225228" y="6502105"/>
            <a:ext cx="2844800" cy="365125"/>
          </a:xfrm>
          <a:prstGeom prst="rect">
            <a:avLst/>
          </a:prstGeom>
        </p:spPr>
        <p:txBody>
          <a:bodyPr vert="horz" lIns="91440" tIns="45720" rIns="91440" bIns="45720" rtlCol="0" anchor="t"/>
          <a:lstStyle>
            <a:lvl1pPr algn="r">
              <a:defRPr sz="1000">
                <a:solidFill>
                  <a:schemeClr val="accent2"/>
                </a:solidFill>
              </a:defRPr>
            </a:lvl1pPr>
          </a:lstStyle>
          <a:p>
            <a:fld id="{BB3AFCCC-71A5-4408-830D-58B47C3A6164}" type="slidenum">
              <a:rPr lang="en-GB" smtClean="0"/>
              <a:pPr/>
              <a:t>‹#›</a:t>
            </a:fld>
            <a:endParaRPr lang="en-GB" dirty="0"/>
          </a:p>
        </p:txBody>
      </p:sp>
    </p:spTree>
    <p:extLst>
      <p:ext uri="{BB962C8B-B14F-4D97-AF65-F5344CB8AC3E}">
        <p14:creationId xmlns:p14="http://schemas.microsoft.com/office/powerpoint/2010/main" val="253419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 id="2147483652" r:id="rId5"/>
    <p:sldLayoutId id="2147483653" r:id="rId6"/>
    <p:sldLayoutId id="2147483654" r:id="rId7"/>
    <p:sldLayoutId id="2147483661" r:id="rId8"/>
    <p:sldLayoutId id="2147483667" r:id="rId9"/>
    <p:sldLayoutId id="2147483663" r:id="rId10"/>
    <p:sldLayoutId id="2147483655" r:id="rId11"/>
    <p:sldLayoutId id="2147483656" r:id="rId12"/>
    <p:sldLayoutId id="2147483657" r:id="rId13"/>
    <p:sldLayoutId id="2147483658" r:id="rId14"/>
    <p:sldLayoutId id="2147483659" r:id="rId15"/>
  </p:sldLayoutIdLst>
  <p:hf hdr="0" dt="0"/>
  <p:txStyles>
    <p:titleStyle>
      <a:lvl1pPr algn="l" defTabSz="914400" rtl="0" eaLnBrk="1" latinLnBrk="0" hangingPunct="1">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4000"/>
        </a:lnSpc>
        <a:spcBef>
          <a:spcPct val="20000"/>
        </a:spcBef>
        <a:buClr>
          <a:schemeClr val="accent1"/>
        </a:buClr>
        <a:buSzPct val="8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25475" indent="-265113" algn="l" defTabSz="914400" rtl="0" eaLnBrk="1" latinLnBrk="0" hangingPunct="1">
        <a:lnSpc>
          <a:spcPct val="114000"/>
        </a:lnSpc>
        <a:spcBef>
          <a:spcPct val="20000"/>
        </a:spcBef>
        <a:buClr>
          <a:schemeClr val="accent1"/>
        </a:buClr>
        <a:buSzPct val="7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896938"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66813" indent="-269875"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438275"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uk.cochrane.org/our-work/cochrane-trainees/journal-club" TargetMode="External"/><Relationship Id="rId2" Type="http://schemas.openxmlformats.org/officeDocument/2006/relationships/hyperlink" Target="https://www.aacc.org/science-and-research/clinical-chemistry/the-journal-club" TargetMode="External"/><Relationship Id="rId1" Type="http://schemas.openxmlformats.org/officeDocument/2006/relationships/slideLayout" Target="../slideLayouts/slideLayout2.xml"/><Relationship Id="rId4" Type="http://schemas.openxmlformats.org/officeDocument/2006/relationships/hyperlink" Target="https://www.ibms.org/resources/documents/ibms-journal-based-learning-jbl-guid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trobe-statement.org/" TargetMode="External"/><Relationship Id="rId2" Type="http://schemas.openxmlformats.org/officeDocument/2006/relationships/hyperlink" Target="http://www.consort-statement.org/" TargetMode="External"/><Relationship Id="rId1" Type="http://schemas.openxmlformats.org/officeDocument/2006/relationships/slideLayout" Target="../slideLayouts/slideLayout2.xml"/><Relationship Id="rId6" Type="http://schemas.openxmlformats.org/officeDocument/2006/relationships/hyperlink" Target="http://www.equator-network.org/" TargetMode="External"/><Relationship Id="rId5" Type="http://schemas.openxmlformats.org/officeDocument/2006/relationships/hyperlink" Target="http://www.prisma-statement.org/" TargetMode="External"/><Relationship Id="rId4" Type="http://schemas.openxmlformats.org/officeDocument/2006/relationships/hyperlink" Target="http://www.stard-statemen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5413" y="3860800"/>
            <a:ext cx="10945216" cy="2880568"/>
          </a:xfrm>
        </p:spPr>
        <p:txBody>
          <a:bodyPr>
            <a:noAutofit/>
          </a:bodyPr>
          <a:lstStyle/>
          <a:p>
            <a:r>
              <a:rPr lang="en-GB" sz="2400" dirty="0"/>
              <a:t>Dr Kate Shipman</a:t>
            </a:r>
          </a:p>
          <a:p>
            <a:r>
              <a:rPr lang="en-GB" sz="2400" dirty="0"/>
              <a:t>Consultant Chemical Pathologist University Hospitals Sussex</a:t>
            </a:r>
          </a:p>
          <a:p>
            <a:endParaRPr lang="en-GB" sz="2400" dirty="0"/>
          </a:p>
        </p:txBody>
      </p:sp>
      <p:sp>
        <p:nvSpPr>
          <p:cNvPr id="2" name="Title 1"/>
          <p:cNvSpPr>
            <a:spLocks noGrp="1"/>
          </p:cNvSpPr>
          <p:nvPr>
            <p:ph type="ctrTitle"/>
          </p:nvPr>
        </p:nvSpPr>
        <p:spPr>
          <a:xfrm>
            <a:off x="551384" y="1484784"/>
            <a:ext cx="10753194" cy="1793167"/>
          </a:xfrm>
        </p:spPr>
        <p:txBody>
          <a:bodyPr>
            <a:normAutofit/>
          </a:bodyPr>
          <a:lstStyle/>
          <a:p>
            <a:pPr marL="182880" indent="0">
              <a:buNone/>
            </a:pPr>
            <a:r>
              <a:rPr lang="en-GB" sz="4800" dirty="0"/>
              <a:t>Peer Review and Critical Appraisal</a:t>
            </a:r>
          </a:p>
        </p:txBody>
      </p:sp>
    </p:spTree>
    <p:extLst>
      <p:ext uri="{BB962C8B-B14F-4D97-AF65-F5344CB8AC3E}">
        <p14:creationId xmlns:p14="http://schemas.microsoft.com/office/powerpoint/2010/main" val="3066469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8.png"/>
          <p:cNvPicPr>
            <a:picLocks noChangeAspect="1"/>
          </p:cNvPicPr>
          <p:nvPr/>
        </p:nvPicPr>
        <p:blipFill>
          <a:blip r:embed="rId2"/>
          <a:stretch>
            <a:fillRect/>
          </a:stretch>
        </p:blipFill>
        <p:spPr>
          <a:xfrm>
            <a:off x="4151782" y="27383"/>
            <a:ext cx="7992890" cy="6858001"/>
          </a:xfrm>
          <a:prstGeom prst="rect">
            <a:avLst/>
          </a:prstGeom>
          <a:ln w="12700">
            <a:miter lim="400000"/>
          </a:ln>
        </p:spPr>
      </p:pic>
      <p:sp>
        <p:nvSpPr>
          <p:cNvPr id="144" name="Shape 144"/>
          <p:cNvSpPr/>
          <p:nvPr/>
        </p:nvSpPr>
        <p:spPr>
          <a:xfrm>
            <a:off x="191344" y="116632"/>
            <a:ext cx="3312368" cy="61178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150000"/>
              </a:lnSpc>
              <a:defRPr sz="1200" b="1" u="sng"/>
            </a:pPr>
            <a:r>
              <a:rPr sz="2400" dirty="0"/>
              <a:t>NICE guidance</a:t>
            </a:r>
          </a:p>
          <a:p>
            <a:pPr>
              <a:lnSpc>
                <a:spcPct val="150000"/>
              </a:lnSpc>
              <a:defRPr sz="1200"/>
            </a:pPr>
            <a:r>
              <a:rPr sz="2400" dirty="0"/>
              <a:t>http://www.nice.org.uk/aboutnice/howwework/developingnicepublichealthguidance/</a:t>
            </a:r>
          </a:p>
          <a:p>
            <a:pPr>
              <a:lnSpc>
                <a:spcPct val="150000"/>
              </a:lnSpc>
              <a:defRPr sz="1200"/>
            </a:pPr>
            <a:r>
              <a:rPr sz="2400" dirty="0" err="1"/>
              <a:t>publichealthguidanceprocessandmethodguides</a:t>
            </a:r>
            <a:r>
              <a:rPr sz="2400" dirty="0"/>
              <a:t>/</a:t>
            </a:r>
          </a:p>
          <a:p>
            <a:pPr>
              <a:lnSpc>
                <a:spcPct val="150000"/>
              </a:lnSpc>
              <a:defRPr sz="1200"/>
            </a:pPr>
            <a:r>
              <a:rPr sz="2400" dirty="0" err="1"/>
              <a:t>public_health_guidance_process_and_method_guides.jsp</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9.png"/>
          <p:cNvPicPr>
            <a:picLocks noChangeAspect="1"/>
          </p:cNvPicPr>
          <p:nvPr/>
        </p:nvPicPr>
        <p:blipFill>
          <a:blip r:embed="rId2"/>
          <a:srcRect l="21274" t="11859" r="22545" b="6127"/>
          <a:stretch>
            <a:fillRect/>
          </a:stretch>
        </p:blipFill>
        <p:spPr>
          <a:xfrm>
            <a:off x="2423591" y="112064"/>
            <a:ext cx="7344818" cy="6701313"/>
          </a:xfrm>
          <a:prstGeom prst="rect">
            <a:avLst/>
          </a:prstGeom>
          <a:ln w="12700">
            <a:miter lim="4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822" y="-315416"/>
            <a:ext cx="8751147" cy="71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58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6177974" y="3601448"/>
            <a:ext cx="156451"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 </a:t>
            </a:r>
          </a:p>
        </p:txBody>
      </p:sp>
      <p:sp>
        <p:nvSpPr>
          <p:cNvPr id="149" name="Shape 149"/>
          <p:cNvSpPr/>
          <p:nvPr/>
        </p:nvSpPr>
        <p:spPr>
          <a:xfrm>
            <a:off x="3734929" y="3288651"/>
            <a:ext cx="156451"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82" y="0"/>
            <a:ext cx="6737807" cy="934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859839"/>
            <a:ext cx="702945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81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609600" y="278728"/>
            <a:ext cx="9014792" cy="1206056"/>
          </a:xfrm>
          <a:prstGeom prst="rect">
            <a:avLst/>
          </a:prstGeom>
        </p:spPr>
        <p:txBody>
          <a:bodyPr/>
          <a:lstStyle>
            <a:lvl1pPr defTabSz="886968">
              <a:defRPr sz="3783" b="1"/>
            </a:lvl1pPr>
          </a:lstStyle>
          <a:p>
            <a:r>
              <a:rPr dirty="0"/>
              <a:t>What I do – First General Impression</a:t>
            </a:r>
            <a:r>
              <a:rPr lang="en-GB" dirty="0"/>
              <a:t> (peer review)</a:t>
            </a:r>
            <a:endParaRPr dirty="0"/>
          </a:p>
        </p:txBody>
      </p:sp>
      <p:sp>
        <p:nvSpPr>
          <p:cNvPr id="152" name="Shape 152"/>
          <p:cNvSpPr>
            <a:spLocks noGrp="1"/>
          </p:cNvSpPr>
          <p:nvPr>
            <p:ph type="body" idx="1"/>
          </p:nvPr>
        </p:nvSpPr>
        <p:spPr>
          <a:xfrm>
            <a:off x="335360" y="1844824"/>
            <a:ext cx="11233248" cy="4525963"/>
          </a:xfrm>
          <a:prstGeom prst="rect">
            <a:avLst/>
          </a:prstGeom>
        </p:spPr>
        <p:txBody>
          <a:bodyPr>
            <a:normAutofit/>
          </a:bodyPr>
          <a:lstStyle/>
          <a:p>
            <a:pPr>
              <a:lnSpc>
                <a:spcPct val="150000"/>
              </a:lnSpc>
            </a:pPr>
            <a:r>
              <a:rPr sz="2400" dirty="0"/>
              <a:t>English</a:t>
            </a:r>
            <a:r>
              <a:rPr lang="en-GB" sz="2400" dirty="0"/>
              <a:t>?</a:t>
            </a:r>
            <a:endParaRPr sz="2400" dirty="0"/>
          </a:p>
          <a:p>
            <a:pPr>
              <a:lnSpc>
                <a:spcPct val="150000"/>
              </a:lnSpc>
            </a:pPr>
            <a:r>
              <a:rPr sz="2400" dirty="0"/>
              <a:t>Clarity</a:t>
            </a:r>
          </a:p>
          <a:p>
            <a:pPr>
              <a:lnSpc>
                <a:spcPct val="150000"/>
              </a:lnSpc>
            </a:pPr>
            <a:r>
              <a:rPr sz="2400" dirty="0"/>
              <a:t>Does is do what it says it does?</a:t>
            </a:r>
          </a:p>
          <a:p>
            <a:pPr>
              <a:lnSpc>
                <a:spcPct val="150000"/>
              </a:lnSpc>
            </a:pPr>
            <a:r>
              <a:rPr sz="2400" dirty="0"/>
              <a:t>Does it overstate or make rash conclusions?</a:t>
            </a:r>
          </a:p>
          <a:p>
            <a:pPr>
              <a:lnSpc>
                <a:spcPct val="150000"/>
              </a:lnSpc>
            </a:pPr>
            <a:r>
              <a:rPr sz="2400" dirty="0"/>
              <a:t>Was it done correctly/ethically?</a:t>
            </a:r>
          </a:p>
          <a:p>
            <a:pPr>
              <a:lnSpc>
                <a:spcPct val="150000"/>
              </a:lnSpc>
            </a:pPr>
            <a:r>
              <a:rPr sz="2400" dirty="0"/>
              <a:t>Is it repeatable or possible to replicate?</a:t>
            </a:r>
          </a:p>
          <a:p>
            <a:pPr>
              <a:lnSpc>
                <a:spcPct val="150000"/>
              </a:lnSpc>
            </a:pPr>
            <a:r>
              <a:rPr sz="2400" dirty="0"/>
              <a:t>Has it been done before?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7328" y="-7803"/>
            <a:ext cx="9721080" cy="1134048"/>
          </a:xfrm>
          <a:prstGeom prst="rect">
            <a:avLst/>
          </a:prstGeom>
        </p:spPr>
        <p:txBody>
          <a:bodyPr/>
          <a:lstStyle>
            <a:lvl1pPr>
              <a:defRPr b="1"/>
            </a:lvl1pPr>
          </a:lstStyle>
          <a:p>
            <a:r>
              <a:rPr sz="4000" dirty="0"/>
              <a:t>Avoiding Publication Bias</a:t>
            </a:r>
            <a:r>
              <a:rPr lang="en-GB" sz="4000" dirty="0"/>
              <a:t> (peer review)</a:t>
            </a:r>
            <a:endParaRPr sz="4000" dirty="0"/>
          </a:p>
        </p:txBody>
      </p:sp>
      <p:sp>
        <p:nvSpPr>
          <p:cNvPr id="156" name="Shape 156"/>
          <p:cNvSpPr>
            <a:spLocks noGrp="1"/>
          </p:cNvSpPr>
          <p:nvPr>
            <p:ph type="body" idx="1"/>
          </p:nvPr>
        </p:nvSpPr>
        <p:spPr>
          <a:xfrm>
            <a:off x="335360" y="1412776"/>
            <a:ext cx="11521280" cy="4886003"/>
          </a:xfrm>
          <a:prstGeom prst="rect">
            <a:avLst/>
          </a:prstGeom>
        </p:spPr>
        <p:txBody>
          <a:bodyPr>
            <a:normAutofit fontScale="77500" lnSpcReduction="20000"/>
          </a:bodyPr>
          <a:lstStyle/>
          <a:p>
            <a:pPr marL="339470" indent="-339470" defTabSz="905255">
              <a:lnSpc>
                <a:spcPct val="170000"/>
              </a:lnSpc>
              <a:defRPr sz="3168"/>
            </a:pPr>
            <a:r>
              <a:rPr dirty="0"/>
              <a:t>Would other people be interested?</a:t>
            </a:r>
          </a:p>
          <a:p>
            <a:pPr marL="339470" indent="-339470" defTabSz="905255">
              <a:lnSpc>
                <a:spcPct val="170000"/>
              </a:lnSpc>
              <a:defRPr sz="3168"/>
            </a:pPr>
            <a:r>
              <a:rPr dirty="0"/>
              <a:t>Is it useful for business cases or planning?</a:t>
            </a:r>
          </a:p>
          <a:p>
            <a:pPr marL="339470" indent="-339470" defTabSz="905255">
              <a:lnSpc>
                <a:spcPct val="170000"/>
              </a:lnSpc>
              <a:defRPr sz="3168"/>
            </a:pPr>
            <a:r>
              <a:rPr dirty="0"/>
              <a:t>Is it relevant for your population?</a:t>
            </a:r>
          </a:p>
          <a:p>
            <a:pPr marL="339470" indent="-339470" defTabSz="905255">
              <a:lnSpc>
                <a:spcPct val="170000"/>
              </a:lnSpc>
              <a:defRPr sz="3168"/>
            </a:pPr>
            <a:r>
              <a:rPr dirty="0"/>
              <a:t>Is it relevant in modern medicine?</a:t>
            </a:r>
          </a:p>
          <a:p>
            <a:pPr marL="339470" indent="-339470" defTabSz="905255">
              <a:lnSpc>
                <a:spcPct val="170000"/>
              </a:lnSpc>
              <a:defRPr sz="3168"/>
            </a:pPr>
            <a:r>
              <a:rPr dirty="0"/>
              <a:t>Negative results are as important as positive.</a:t>
            </a:r>
          </a:p>
          <a:p>
            <a:pPr marL="339470" indent="-339470" defTabSz="905255">
              <a:lnSpc>
                <a:spcPct val="170000"/>
              </a:lnSpc>
              <a:defRPr sz="3168"/>
            </a:pPr>
            <a:r>
              <a:rPr dirty="0"/>
              <a:t>It may not matter if an experiment is flawed, as long as they are open about it.</a:t>
            </a:r>
          </a:p>
          <a:p>
            <a:pPr marL="339470" indent="-339470" defTabSz="905255">
              <a:lnSpc>
                <a:spcPct val="170000"/>
              </a:lnSpc>
              <a:defRPr sz="3168"/>
            </a:pPr>
            <a:r>
              <a:rPr dirty="0"/>
              <a:t>Try and avoid prejudice.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lvl1pPr>
              <a:defRPr b="1"/>
            </a:lvl1pPr>
          </a:lstStyle>
          <a:p>
            <a:r>
              <a:rPr sz="4000" dirty="0"/>
              <a:t>Tips and Hints</a:t>
            </a:r>
            <a:r>
              <a:rPr lang="en-GB" sz="4000" dirty="0"/>
              <a:t> (peer review)</a:t>
            </a:r>
            <a:endParaRPr sz="4000" dirty="0"/>
          </a:p>
        </p:txBody>
      </p:sp>
      <p:sp>
        <p:nvSpPr>
          <p:cNvPr id="160" name="Shape 160"/>
          <p:cNvSpPr>
            <a:spLocks noGrp="1"/>
          </p:cNvSpPr>
          <p:nvPr>
            <p:ph type="body" idx="1"/>
          </p:nvPr>
        </p:nvSpPr>
        <p:spPr>
          <a:xfrm>
            <a:off x="263352" y="1556792"/>
            <a:ext cx="11737304" cy="5022480"/>
          </a:xfrm>
          <a:prstGeom prst="rect">
            <a:avLst/>
          </a:prstGeom>
        </p:spPr>
        <p:txBody>
          <a:bodyPr>
            <a:normAutofit/>
          </a:bodyPr>
          <a:lstStyle/>
          <a:p>
            <a:pPr marL="336042" indent="-336042" defTabSz="896111">
              <a:lnSpc>
                <a:spcPct val="150000"/>
              </a:lnSpc>
              <a:defRPr sz="3136"/>
            </a:pPr>
            <a:r>
              <a:rPr dirty="0"/>
              <a:t>Look at journal for examples of what is accepted – remember you are working for them.</a:t>
            </a:r>
          </a:p>
          <a:p>
            <a:pPr marL="336042" indent="-336042" defTabSz="896111">
              <a:lnSpc>
                <a:spcPct val="150000"/>
              </a:lnSpc>
              <a:defRPr sz="3136"/>
            </a:pPr>
            <a:r>
              <a:rPr dirty="0"/>
              <a:t>Look at authors’ guidelines.</a:t>
            </a:r>
          </a:p>
          <a:p>
            <a:pPr marL="336042" indent="-336042" defTabSz="896111">
              <a:lnSpc>
                <a:spcPct val="150000"/>
              </a:lnSpc>
              <a:defRPr sz="3136"/>
            </a:pPr>
            <a:r>
              <a:rPr dirty="0"/>
              <a:t>Be polite, research is not easy.</a:t>
            </a:r>
          </a:p>
          <a:p>
            <a:pPr marL="336042" indent="-336042" defTabSz="896111">
              <a:lnSpc>
                <a:spcPct val="150000"/>
              </a:lnSpc>
              <a:defRPr sz="3136"/>
            </a:pPr>
            <a:r>
              <a:rPr dirty="0"/>
              <a:t>Try and be constructive </a:t>
            </a:r>
            <a:r>
              <a:rPr lang="en-GB" dirty="0"/>
              <a:t>– encourage </a:t>
            </a:r>
            <a:r>
              <a:rPr dirty="0"/>
              <a:t>people and provide them with information that will allow them to improve in the future.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lvl1pPr>
              <a:defRPr b="1"/>
            </a:lvl1pPr>
          </a:lstStyle>
          <a:p>
            <a:r>
              <a:rPr sz="4000" dirty="0"/>
              <a:t>Example 1</a:t>
            </a:r>
            <a:r>
              <a:rPr lang="en-GB" sz="4000" dirty="0"/>
              <a:t> (peer review)</a:t>
            </a:r>
            <a:endParaRPr sz="4000" dirty="0"/>
          </a:p>
        </p:txBody>
      </p:sp>
      <p:sp>
        <p:nvSpPr>
          <p:cNvPr id="164" name="Shape 164"/>
          <p:cNvSpPr>
            <a:spLocks noGrp="1"/>
          </p:cNvSpPr>
          <p:nvPr>
            <p:ph type="body" idx="1"/>
          </p:nvPr>
        </p:nvSpPr>
        <p:spPr>
          <a:xfrm>
            <a:off x="609600" y="1600201"/>
            <a:ext cx="10598968" cy="4525963"/>
          </a:xfrm>
          <a:prstGeom prst="rect">
            <a:avLst/>
          </a:prstGeom>
        </p:spPr>
        <p:txBody>
          <a:bodyPr>
            <a:normAutofit/>
          </a:bodyPr>
          <a:lstStyle>
            <a:lvl1pPr marL="0" indent="0">
              <a:buSzTx/>
              <a:buNone/>
            </a:lvl1pPr>
          </a:lstStyle>
          <a:p>
            <a:pPr>
              <a:lnSpc>
                <a:spcPct val="150000"/>
              </a:lnSpc>
            </a:pPr>
            <a:r>
              <a:rPr sz="3200" dirty="0"/>
              <a:t>RT-PCR was performed on BCC tissue from 6 patients using </a:t>
            </a:r>
            <a:r>
              <a:rPr sz="3200" dirty="0" err="1"/>
              <a:t>aaaaaaaaa</a:t>
            </a:r>
            <a:r>
              <a:rPr sz="3200" dirty="0"/>
              <a:t>- primers.  We found expression of XXX in all samples.  This proves XXX causes BCCs.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46" b="3932"/>
          <a:stretch/>
        </p:blipFill>
        <p:spPr bwMode="auto">
          <a:xfrm>
            <a:off x="1559496" y="44624"/>
            <a:ext cx="9105368" cy="676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59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p:txBody>
          <a:bodyPr/>
          <a:lstStyle/>
          <a:p>
            <a:fld id="{3CBAF558-993E-F24D-8CA0-AE83BF0134CC}" type="slidenum">
              <a:rPr lang="en-GB" smtClean="0"/>
              <a:pPr/>
              <a:t>2</a:t>
            </a:fld>
            <a:endParaRPr lang="en-GB" dirty="0"/>
          </a:p>
        </p:txBody>
      </p:sp>
      <p:sp>
        <p:nvSpPr>
          <p:cNvPr id="2" name="Title 1"/>
          <p:cNvSpPr>
            <a:spLocks noGrp="1"/>
          </p:cNvSpPr>
          <p:nvPr>
            <p:ph type="title"/>
          </p:nvPr>
        </p:nvSpPr>
        <p:spPr>
          <a:xfrm>
            <a:off x="623393" y="332656"/>
            <a:ext cx="8683348" cy="1143000"/>
          </a:xfrm>
        </p:spPr>
        <p:txBody>
          <a:bodyPr>
            <a:normAutofit/>
          </a:bodyPr>
          <a:lstStyle/>
          <a:p>
            <a:pPr marL="0" indent="0" algn="l">
              <a:buNone/>
            </a:pPr>
            <a:r>
              <a:rPr lang="en-GB" sz="4000" dirty="0"/>
              <a:t>Learning Outcomes</a:t>
            </a:r>
          </a:p>
        </p:txBody>
      </p:sp>
      <p:sp>
        <p:nvSpPr>
          <p:cNvPr id="3" name="Subtitle 2"/>
          <p:cNvSpPr>
            <a:spLocks noGrp="1"/>
          </p:cNvSpPr>
          <p:nvPr>
            <p:ph sz="quarter" idx="4294967295"/>
          </p:nvPr>
        </p:nvSpPr>
        <p:spPr>
          <a:xfrm>
            <a:off x="815412" y="1556792"/>
            <a:ext cx="10537171" cy="4896544"/>
          </a:xfrm>
          <a:prstGeom prst="rect">
            <a:avLst/>
          </a:prstGeom>
        </p:spPr>
        <p:txBody>
          <a:bodyPr>
            <a:normAutofit/>
          </a:bodyPr>
          <a:lstStyle/>
          <a:p>
            <a:pPr>
              <a:lnSpc>
                <a:spcPct val="200000"/>
              </a:lnSpc>
            </a:pPr>
            <a:r>
              <a:rPr lang="en-GB" sz="2800" dirty="0"/>
              <a:t>Recognise the difference between peer review and critical appraisal</a:t>
            </a:r>
          </a:p>
          <a:p>
            <a:pPr>
              <a:lnSpc>
                <a:spcPct val="200000"/>
              </a:lnSpc>
            </a:pPr>
            <a:r>
              <a:rPr lang="en-GB" sz="2800" dirty="0"/>
              <a:t>Locate resources to support these activities</a:t>
            </a:r>
          </a:p>
          <a:p>
            <a:pPr>
              <a:lnSpc>
                <a:spcPct val="200000"/>
              </a:lnSpc>
            </a:pPr>
            <a:r>
              <a:rPr lang="en-GB" sz="2800" dirty="0"/>
              <a:t>Employ critical appraisal skills in every day practice</a:t>
            </a:r>
          </a:p>
        </p:txBody>
      </p:sp>
    </p:spTree>
    <p:extLst>
      <p:ext uri="{BB962C8B-B14F-4D97-AF65-F5344CB8AC3E}">
        <p14:creationId xmlns:p14="http://schemas.microsoft.com/office/powerpoint/2010/main" val="428859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p>
            <a:r>
              <a:rPr sz="4000" dirty="0"/>
              <a:t>Reply</a:t>
            </a:r>
          </a:p>
        </p:txBody>
      </p:sp>
      <p:sp>
        <p:nvSpPr>
          <p:cNvPr id="170" name="Shape 170"/>
          <p:cNvSpPr>
            <a:spLocks noGrp="1"/>
          </p:cNvSpPr>
          <p:nvPr>
            <p:ph type="body" idx="1"/>
          </p:nvPr>
        </p:nvSpPr>
        <p:spPr>
          <a:xfrm>
            <a:off x="479376" y="1484784"/>
            <a:ext cx="11305256" cy="5069160"/>
          </a:xfrm>
          <a:prstGeom prst="rect">
            <a:avLst/>
          </a:prstGeom>
        </p:spPr>
        <p:txBody>
          <a:bodyPr>
            <a:normAutofit/>
          </a:bodyPr>
          <a:lstStyle>
            <a:lvl1pPr marL="0" indent="0">
              <a:buSzTx/>
              <a:buNone/>
            </a:lvl1pPr>
          </a:lstStyle>
          <a:p>
            <a:pPr>
              <a:lnSpc>
                <a:spcPct val="150000"/>
              </a:lnSpc>
            </a:pPr>
            <a:r>
              <a:rPr sz="2800" dirty="0"/>
              <a:t>Thank you for submitting your article to our journal.  It was obvious that a lot of work has gone into your research.  I would however like to question your conclusions.  From my understanding you have demonstrated that XXX protein is being expressed in BCC tissue.  I do not think that that proves, however, that XXX causes BCCs.  Would you please be able to clarify this point or address my reservation please?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609600" y="188640"/>
            <a:ext cx="8798768" cy="996303"/>
          </a:xfrm>
          <a:prstGeom prst="rect">
            <a:avLst/>
          </a:prstGeom>
        </p:spPr>
        <p:txBody>
          <a:bodyPr/>
          <a:lstStyle>
            <a:lvl1pPr>
              <a:defRPr b="1"/>
            </a:lvl1pPr>
          </a:lstStyle>
          <a:p>
            <a:r>
              <a:rPr sz="4000" dirty="0"/>
              <a:t>Example 2</a:t>
            </a:r>
          </a:p>
        </p:txBody>
      </p:sp>
      <p:sp>
        <p:nvSpPr>
          <p:cNvPr id="173" name="Shape 173"/>
          <p:cNvSpPr>
            <a:spLocks noGrp="1"/>
          </p:cNvSpPr>
          <p:nvPr>
            <p:ph type="body" idx="1"/>
          </p:nvPr>
        </p:nvSpPr>
        <p:spPr>
          <a:xfrm>
            <a:off x="479376" y="1184943"/>
            <a:ext cx="11593288" cy="5340402"/>
          </a:xfrm>
          <a:prstGeom prst="rect">
            <a:avLst/>
          </a:prstGeom>
        </p:spPr>
        <p:txBody>
          <a:bodyPr>
            <a:normAutofit/>
          </a:bodyPr>
          <a:lstStyle>
            <a:lvl1pPr marL="0" indent="0">
              <a:lnSpc>
                <a:spcPct val="90000"/>
              </a:lnSpc>
              <a:spcBef>
                <a:spcPts val="600"/>
              </a:spcBef>
              <a:buSzTx/>
              <a:buNone/>
              <a:defRPr sz="2900"/>
            </a:lvl1pPr>
          </a:lstStyle>
          <a:p>
            <a:pPr>
              <a:lnSpc>
                <a:spcPct val="150000"/>
              </a:lnSpc>
            </a:pPr>
            <a:r>
              <a:rPr dirty="0"/>
              <a:t>A 3000 patient prospective observational study was performed by the local university.  Data</a:t>
            </a:r>
            <a:r>
              <a:rPr lang="en-GB" dirty="0"/>
              <a:t> were collected</a:t>
            </a:r>
            <a:r>
              <a:rPr dirty="0"/>
              <a:t> on all patients seen by the Z service for wound care over 2 years on demographics, wound types, locations, co-morbidities, social set up.  No ethics permission was gained as the patients had already consented to their information being released to Z service.  Data suggests that in patients with skin wounds you are more likely to die if you are older, if the wound is an untreated skin cancer and if you are bed bound.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body" idx="1"/>
          </p:nvPr>
        </p:nvSpPr>
        <p:spPr>
          <a:xfrm>
            <a:off x="119336" y="548680"/>
            <a:ext cx="11305256" cy="6048673"/>
          </a:xfrm>
          <a:prstGeom prst="rect">
            <a:avLst/>
          </a:prstGeom>
        </p:spPr>
        <p:txBody>
          <a:bodyPr>
            <a:normAutofit lnSpcReduction="10000"/>
          </a:bodyPr>
          <a:lstStyle/>
          <a:p>
            <a:pPr marL="0" indent="0">
              <a:lnSpc>
                <a:spcPct val="150000"/>
              </a:lnSpc>
              <a:spcBef>
                <a:spcPts val="600"/>
              </a:spcBef>
              <a:buSzTx/>
              <a:buNone/>
              <a:defRPr sz="2900"/>
            </a:pPr>
            <a:r>
              <a:rPr dirty="0"/>
              <a:t>To editor: I have strong reservations about the level of ethics approval for this paper.  I also feel that they have proved the obvious and could refine their conclusions somewhat.</a:t>
            </a:r>
          </a:p>
          <a:p>
            <a:pPr marL="0" indent="0">
              <a:lnSpc>
                <a:spcPct val="150000"/>
              </a:lnSpc>
              <a:spcBef>
                <a:spcPts val="600"/>
              </a:spcBef>
              <a:buSzTx/>
              <a:buNone/>
              <a:defRPr sz="2900"/>
            </a:pPr>
            <a:r>
              <a:rPr dirty="0"/>
              <a:t>To author: Thank you for submitting your impressive data for publication.  I would like to enquire why you felt there was no need for ethical permission – was not data being transferred to people who would never have had access to it, for research purposes?  Also your conclusions might be refined if you were able to present more data on demographics, etc. etc.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Group 192"/>
          <p:cNvGrpSpPr/>
          <p:nvPr/>
        </p:nvGrpSpPr>
        <p:grpSpPr>
          <a:xfrm>
            <a:off x="1847527" y="116629"/>
            <a:ext cx="8860315" cy="6624739"/>
            <a:chOff x="-1" y="-1"/>
            <a:chExt cx="6854782" cy="6336706"/>
          </a:xfrm>
        </p:grpSpPr>
        <p:grpSp>
          <p:nvGrpSpPr>
            <p:cNvPr id="182" name="Group 182"/>
            <p:cNvGrpSpPr/>
            <p:nvPr/>
          </p:nvGrpSpPr>
          <p:grpSpPr>
            <a:xfrm>
              <a:off x="1933487" y="-1"/>
              <a:ext cx="2987805" cy="2987805"/>
              <a:chOff x="-1" y="-1"/>
              <a:chExt cx="2987804" cy="2987804"/>
            </a:xfrm>
          </p:grpSpPr>
          <p:sp>
            <p:nvSpPr>
              <p:cNvPr id="180" name="Shape 180"/>
              <p:cNvSpPr/>
              <p:nvPr/>
            </p:nvSpPr>
            <p:spPr>
              <a:xfrm>
                <a:off x="-1" y="-1"/>
                <a:ext cx="2987804" cy="2987804"/>
              </a:xfrm>
              <a:prstGeom prst="ellipse">
                <a:avLst/>
              </a:prstGeom>
              <a:solidFill>
                <a:srgbClr val="D99694"/>
              </a:solidFill>
              <a:ln w="25400" cap="flat">
                <a:solidFill>
                  <a:srgbClr val="000000"/>
                </a:solidFill>
                <a:prstDash val="solid"/>
                <a:round/>
              </a:ln>
              <a:effectLst/>
            </p:spPr>
            <p:txBody>
              <a:bodyPr wrap="square" lIns="45719" tIns="45719" rIns="45719" bIns="45719" numCol="1" anchor="ctr">
                <a:noAutofit/>
              </a:bodyPr>
              <a:lstStyle/>
              <a:p>
                <a:pPr algn="ctr">
                  <a:defRPr sz="4705"/>
                </a:pPr>
                <a:endParaRPr sz="4705"/>
              </a:p>
            </p:txBody>
          </p:sp>
          <p:sp>
            <p:nvSpPr>
              <p:cNvPr id="181" name="Shape 181"/>
              <p:cNvSpPr/>
              <p:nvPr/>
            </p:nvSpPr>
            <p:spPr>
              <a:xfrm>
                <a:off x="280578" y="646090"/>
                <a:ext cx="2426645" cy="15404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705"/>
                </a:lvl1pPr>
              </a:lstStyle>
              <a:p>
                <a:r>
                  <a:rPr dirty="0"/>
                  <a:t>Research</a:t>
                </a:r>
              </a:p>
            </p:txBody>
          </p:sp>
        </p:grpSp>
        <p:sp>
          <p:nvSpPr>
            <p:cNvPr id="183" name="Shape 183"/>
            <p:cNvSpPr/>
            <p:nvPr/>
          </p:nvSpPr>
          <p:spPr>
            <a:xfrm rot="3600000">
              <a:off x="4152361" y="2841958"/>
              <a:ext cx="483547" cy="652788"/>
            </a:xfrm>
            <a:prstGeom prst="rightArrow">
              <a:avLst>
                <a:gd name="adj1" fmla="val 70000"/>
                <a:gd name="adj2" fmla="val 50000"/>
              </a:avLst>
            </a:prstGeom>
            <a:solidFill>
              <a:srgbClr val="953735"/>
            </a:solidFill>
            <a:ln w="12700" cap="flat">
              <a:noFill/>
              <a:miter lim="400000"/>
            </a:ln>
            <a:effectLst/>
          </p:spPr>
          <p:txBody>
            <a:bodyPr wrap="square" lIns="45719" tIns="45719" rIns="45719" bIns="45719" numCol="1" anchor="ctr">
              <a:noAutofit/>
            </a:bodyPr>
            <a:lstStyle/>
            <a:p>
              <a:endParaRPr/>
            </a:p>
          </p:txBody>
        </p:sp>
        <p:grpSp>
          <p:nvGrpSpPr>
            <p:cNvPr id="186" name="Group 186"/>
            <p:cNvGrpSpPr/>
            <p:nvPr/>
          </p:nvGrpSpPr>
          <p:grpSpPr>
            <a:xfrm>
              <a:off x="3866976" y="3348899"/>
              <a:ext cx="2987805" cy="2987805"/>
              <a:chOff x="-1" y="-1"/>
              <a:chExt cx="2987804" cy="2987804"/>
            </a:xfrm>
          </p:grpSpPr>
          <p:sp>
            <p:nvSpPr>
              <p:cNvPr id="184" name="Shape 184"/>
              <p:cNvSpPr/>
              <p:nvPr/>
            </p:nvSpPr>
            <p:spPr>
              <a:xfrm>
                <a:off x="-1" y="-1"/>
                <a:ext cx="2987804" cy="2987804"/>
              </a:xfrm>
              <a:prstGeom prst="ellipse">
                <a:avLst/>
              </a:prstGeom>
              <a:solidFill>
                <a:srgbClr val="95B3D7"/>
              </a:solidFill>
              <a:ln w="25400" cap="flat">
                <a:solidFill>
                  <a:srgbClr val="000000"/>
                </a:solidFill>
                <a:prstDash val="solid"/>
                <a:round/>
              </a:ln>
              <a:effectLst/>
            </p:spPr>
            <p:txBody>
              <a:bodyPr wrap="square" lIns="45719" tIns="45719" rIns="45719" bIns="45719" numCol="1" anchor="ctr">
                <a:noAutofit/>
              </a:bodyPr>
              <a:lstStyle/>
              <a:p>
                <a:pPr algn="ctr">
                  <a:defRPr sz="4705"/>
                </a:pPr>
                <a:endParaRPr sz="4705"/>
              </a:p>
            </p:txBody>
          </p:sp>
          <p:sp>
            <p:nvSpPr>
              <p:cNvPr id="185" name="Shape 185"/>
              <p:cNvSpPr/>
              <p:nvPr/>
            </p:nvSpPr>
            <p:spPr>
              <a:xfrm>
                <a:off x="123605" y="361669"/>
                <a:ext cx="2713171" cy="22644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705"/>
                </a:lvl1pPr>
              </a:lstStyle>
              <a:p>
                <a:r>
                  <a:rPr dirty="0"/>
                  <a:t>Service Evaluation</a:t>
                </a:r>
              </a:p>
            </p:txBody>
          </p:sp>
        </p:grpSp>
        <p:sp>
          <p:nvSpPr>
            <p:cNvPr id="187" name="Shape 187"/>
            <p:cNvSpPr/>
            <p:nvPr/>
          </p:nvSpPr>
          <p:spPr>
            <a:xfrm rot="10800000">
              <a:off x="3185616" y="4516408"/>
              <a:ext cx="483548" cy="652788"/>
            </a:xfrm>
            <a:prstGeom prst="rightArrow">
              <a:avLst>
                <a:gd name="adj1" fmla="val 70000"/>
                <a:gd name="adj2" fmla="val 50000"/>
              </a:avLst>
            </a:prstGeom>
            <a:solidFill>
              <a:srgbClr val="376092"/>
            </a:solidFill>
            <a:ln w="12700" cap="flat">
              <a:noFill/>
              <a:miter lim="400000"/>
            </a:ln>
            <a:effectLst/>
          </p:spPr>
          <p:txBody>
            <a:bodyPr wrap="square" lIns="45719" tIns="45719" rIns="45719" bIns="45719" numCol="1" anchor="ctr">
              <a:noAutofit/>
            </a:bodyPr>
            <a:lstStyle/>
            <a:p>
              <a:endParaRPr/>
            </a:p>
          </p:txBody>
        </p:sp>
        <p:grpSp>
          <p:nvGrpSpPr>
            <p:cNvPr id="190" name="Group 190"/>
            <p:cNvGrpSpPr/>
            <p:nvPr/>
          </p:nvGrpSpPr>
          <p:grpSpPr>
            <a:xfrm>
              <a:off x="-1" y="3348899"/>
              <a:ext cx="2987805" cy="2987806"/>
              <a:chOff x="-1" y="-1"/>
              <a:chExt cx="2987804" cy="2987804"/>
            </a:xfrm>
          </p:grpSpPr>
          <p:sp>
            <p:nvSpPr>
              <p:cNvPr id="188" name="Shape 188"/>
              <p:cNvSpPr/>
              <p:nvPr/>
            </p:nvSpPr>
            <p:spPr>
              <a:xfrm>
                <a:off x="-1" y="-1"/>
                <a:ext cx="2987804" cy="2987804"/>
              </a:xfrm>
              <a:prstGeom prst="ellipse">
                <a:avLst/>
              </a:prstGeom>
              <a:solidFill>
                <a:srgbClr val="C3D69B"/>
              </a:solidFill>
              <a:ln w="25400" cap="flat">
                <a:solidFill>
                  <a:srgbClr val="000000"/>
                </a:solidFill>
                <a:prstDash val="solid"/>
                <a:round/>
              </a:ln>
              <a:effectLst/>
            </p:spPr>
            <p:txBody>
              <a:bodyPr wrap="square" lIns="45719" tIns="45719" rIns="45719" bIns="45719" numCol="1" anchor="ctr">
                <a:noAutofit/>
              </a:bodyPr>
              <a:lstStyle/>
              <a:p>
                <a:pPr algn="ctr">
                  <a:defRPr sz="4705"/>
                </a:pPr>
                <a:endParaRPr sz="4705"/>
              </a:p>
            </p:txBody>
          </p:sp>
          <p:sp>
            <p:nvSpPr>
              <p:cNvPr id="189" name="Shape 189"/>
              <p:cNvSpPr/>
              <p:nvPr/>
            </p:nvSpPr>
            <p:spPr>
              <a:xfrm>
                <a:off x="437552" y="1085714"/>
                <a:ext cx="2112698" cy="8163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705"/>
                </a:lvl1pPr>
              </a:lstStyle>
              <a:p>
                <a:r>
                  <a:t>Audit</a:t>
                </a:r>
              </a:p>
            </p:txBody>
          </p:sp>
        </p:grpSp>
        <p:sp>
          <p:nvSpPr>
            <p:cNvPr id="191" name="Shape 191"/>
            <p:cNvSpPr/>
            <p:nvPr/>
          </p:nvSpPr>
          <p:spPr>
            <a:xfrm rot="18000000">
              <a:off x="2218872" y="2841958"/>
              <a:ext cx="483547" cy="652788"/>
            </a:xfrm>
            <a:prstGeom prst="rightArrow">
              <a:avLst>
                <a:gd name="adj1" fmla="val 70000"/>
                <a:gd name="adj2" fmla="val 50000"/>
              </a:avLst>
            </a:prstGeom>
            <a:solidFill>
              <a:srgbClr val="77933C"/>
            </a:solidFill>
            <a:ln w="12700" cap="flat">
              <a:noFill/>
              <a:miter lim="400000"/>
            </a:ln>
            <a:effectLst/>
          </p:spPr>
          <p:txBody>
            <a:bodyPr wrap="square" lIns="45719" tIns="45719" rIns="45719" bIns="45719" numCol="1" anchor="ctr">
              <a:noAutofit/>
            </a:bodyPr>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lstStyle>
            <a:lvl1pPr>
              <a:defRPr b="1"/>
            </a:lvl1pPr>
          </a:lstStyle>
          <a:p>
            <a:r>
              <a:rPr sz="4000" dirty="0"/>
              <a:t>Example 3 - Statistics</a:t>
            </a:r>
          </a:p>
        </p:txBody>
      </p:sp>
      <p:sp>
        <p:nvSpPr>
          <p:cNvPr id="196" name="Shape 196"/>
          <p:cNvSpPr>
            <a:spLocks noGrp="1"/>
          </p:cNvSpPr>
          <p:nvPr>
            <p:ph type="body" idx="1"/>
          </p:nvPr>
        </p:nvSpPr>
        <p:spPr>
          <a:xfrm>
            <a:off x="263352" y="1484784"/>
            <a:ext cx="11377264" cy="5517232"/>
          </a:xfrm>
          <a:prstGeom prst="rect">
            <a:avLst/>
          </a:prstGeom>
        </p:spPr>
        <p:txBody>
          <a:bodyPr>
            <a:normAutofit/>
          </a:bodyPr>
          <a:lstStyle>
            <a:lvl1pPr marL="0" indent="0">
              <a:buSzTx/>
              <a:buNone/>
            </a:lvl1pPr>
          </a:lstStyle>
          <a:p>
            <a:pPr>
              <a:lnSpc>
                <a:spcPct val="150000"/>
              </a:lnSpc>
            </a:pPr>
            <a:r>
              <a:rPr sz="2800" dirty="0"/>
              <a:t>A laboratory diagnostic procedure was done to look at levels of ABC on </a:t>
            </a:r>
            <a:r>
              <a:rPr lang="en-GB" sz="2800" dirty="0"/>
              <a:t>3000</a:t>
            </a:r>
            <a:r>
              <a:rPr sz="2800" dirty="0"/>
              <a:t> patients with lupus, connective tissue disease and an appropriate control group.  Mean levels (standard deviation) of ABC were 7 (-2,15), 3 (-1,7) and 2 (-5, 3) IUs.  Student t-test demonstrated significant difference between lupus and CTD (p &lt; 0.02) and controls (p &lt; 0.001).  We therefore conclude it may be useful.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14.jpeg" descr="http://grants.hhp.uh.edu/doconnor/pep6305/MeanMedianModeNeg.jpg"/>
          <p:cNvPicPr>
            <a:picLocks noChangeAspect="1"/>
          </p:cNvPicPr>
          <p:nvPr/>
        </p:nvPicPr>
        <p:blipFill>
          <a:blip r:embed="rId2"/>
          <a:stretch>
            <a:fillRect/>
          </a:stretch>
        </p:blipFill>
        <p:spPr>
          <a:xfrm>
            <a:off x="4483682" y="2636912"/>
            <a:ext cx="7189800" cy="3745585"/>
          </a:xfrm>
          <a:prstGeom prst="rect">
            <a:avLst/>
          </a:prstGeom>
          <a:ln w="12700">
            <a:miter lim="400000"/>
          </a:ln>
        </p:spPr>
      </p:pic>
      <p:pic>
        <p:nvPicPr>
          <p:cNvPr id="201" name="image15.jpeg" descr="http://grants.hhp.uh.edu/doconnor/pep6305/MeanMedianModePos.jpg"/>
          <p:cNvPicPr>
            <a:picLocks noChangeAspect="1"/>
          </p:cNvPicPr>
          <p:nvPr/>
        </p:nvPicPr>
        <p:blipFill>
          <a:blip r:embed="rId3"/>
          <a:stretch>
            <a:fillRect/>
          </a:stretch>
        </p:blipFill>
        <p:spPr>
          <a:xfrm>
            <a:off x="911424" y="285010"/>
            <a:ext cx="6414574" cy="3360014"/>
          </a:xfrm>
          <a:prstGeom prst="rect">
            <a:avLst/>
          </a:prstGeom>
          <a:ln w="12700">
            <a:miter lim="400000"/>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16.png" descr="http://upload.wikimedia.org/wikipedia/commons/thumb/3/36/ROC_space-2.png/640px-ROC_space-2.png"/>
          <p:cNvPicPr>
            <a:picLocks noChangeAspect="1"/>
          </p:cNvPicPr>
          <p:nvPr/>
        </p:nvPicPr>
        <p:blipFill rotWithShape="1">
          <a:blip r:embed="rId2"/>
          <a:srcRect l="5249" t="5793" r="7611" b="6571"/>
          <a:stretch/>
        </p:blipFill>
        <p:spPr>
          <a:xfrm>
            <a:off x="26164" y="116632"/>
            <a:ext cx="6429876" cy="6467114"/>
          </a:xfrm>
          <a:prstGeom prst="rect">
            <a:avLst/>
          </a:prstGeom>
          <a:ln w="12700">
            <a:miter lim="400000"/>
          </a:ln>
        </p:spPr>
      </p:pic>
      <p:sp>
        <p:nvSpPr>
          <p:cNvPr id="204" name="Shape 204"/>
          <p:cNvSpPr/>
          <p:nvPr/>
        </p:nvSpPr>
        <p:spPr>
          <a:xfrm>
            <a:off x="6816080" y="404664"/>
            <a:ext cx="5256585" cy="6011276"/>
          </a:xfrm>
          <a:prstGeom prst="rect">
            <a:avLst/>
          </a:prstGeom>
          <a:ln w="12700">
            <a:miter lim="400000"/>
          </a:ln>
          <a:extLst>
            <a:ext uri="{C572A759-6A51-4108-AA02-DFA0A04FC94B}">
              <ma14:wrappingTextBoxFlag xmlns:ma14="http://schemas.microsoft.com/office/mac/drawingml/2011/main" xmlns="" val="1"/>
            </a:ext>
          </a:extLst>
        </p:spPr>
        <p:txBody>
          <a:bodyPr wrap="square" lIns="41473" tIns="41473" rIns="41473" bIns="41473">
            <a:spAutoFit/>
          </a:bodyPr>
          <a:lstStyle/>
          <a:p>
            <a:pPr>
              <a:lnSpc>
                <a:spcPct val="150000"/>
              </a:lnSpc>
            </a:pPr>
            <a:r>
              <a:rPr sz="2600" dirty="0"/>
              <a:t>Terms:</a:t>
            </a:r>
          </a:p>
          <a:p>
            <a:pPr>
              <a:lnSpc>
                <a:spcPct val="150000"/>
              </a:lnSpc>
            </a:pPr>
            <a:r>
              <a:rPr sz="2600" dirty="0"/>
              <a:t>ROC = receiver operator curve</a:t>
            </a:r>
          </a:p>
          <a:p>
            <a:pPr>
              <a:lnSpc>
                <a:spcPct val="150000"/>
              </a:lnSpc>
            </a:pPr>
            <a:r>
              <a:rPr sz="2600" dirty="0"/>
              <a:t>Sensitivity = positivity in disease</a:t>
            </a:r>
          </a:p>
          <a:p>
            <a:pPr>
              <a:lnSpc>
                <a:spcPct val="150000"/>
              </a:lnSpc>
            </a:pPr>
            <a:r>
              <a:rPr sz="2600" dirty="0"/>
              <a:t>Specificity = negativity in disease</a:t>
            </a:r>
          </a:p>
          <a:p>
            <a:pPr>
              <a:lnSpc>
                <a:spcPct val="150000"/>
              </a:lnSpc>
            </a:pPr>
            <a:endParaRPr lang="en-GB" sz="2600" dirty="0"/>
          </a:p>
          <a:p>
            <a:pPr>
              <a:lnSpc>
                <a:spcPct val="150000"/>
              </a:lnSpc>
            </a:pPr>
            <a:r>
              <a:rPr sz="2600" dirty="0"/>
              <a:t>AUROC = area under ROC curve is integrating the graph</a:t>
            </a:r>
          </a:p>
          <a:p>
            <a:pPr>
              <a:lnSpc>
                <a:spcPct val="150000"/>
              </a:lnSpc>
            </a:pPr>
            <a:endParaRPr lang="en-GB" sz="2600" dirty="0"/>
          </a:p>
          <a:p>
            <a:pPr>
              <a:lnSpc>
                <a:spcPct val="150000"/>
              </a:lnSpc>
            </a:pPr>
            <a:r>
              <a:rPr sz="2600" dirty="0"/>
              <a:t>Plus need information on CV or EQA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125" y="-243408"/>
            <a:ext cx="6426919"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93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66" y="-27385"/>
            <a:ext cx="11395266" cy="690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408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476672"/>
            <a:ext cx="1213575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46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609600" y="278728"/>
            <a:ext cx="8798768" cy="906215"/>
          </a:xfrm>
          <a:prstGeom prst="rect">
            <a:avLst/>
          </a:prstGeom>
        </p:spPr>
        <p:txBody>
          <a:bodyPr/>
          <a:lstStyle>
            <a:lvl1pPr defTabSz="868680">
              <a:defRPr sz="4180" b="1"/>
            </a:lvl1pPr>
          </a:lstStyle>
          <a:p>
            <a:r>
              <a:rPr dirty="0"/>
              <a:t>Critical Appraisal vs Peer Review</a:t>
            </a:r>
          </a:p>
        </p:txBody>
      </p:sp>
      <p:sp>
        <p:nvSpPr>
          <p:cNvPr id="121" name="Shape 121"/>
          <p:cNvSpPr>
            <a:spLocks noGrp="1"/>
          </p:cNvSpPr>
          <p:nvPr>
            <p:ph type="body" idx="1"/>
          </p:nvPr>
        </p:nvSpPr>
        <p:spPr>
          <a:xfrm>
            <a:off x="551384" y="1600200"/>
            <a:ext cx="10959008" cy="4925144"/>
          </a:xfrm>
          <a:prstGeom prst="rect">
            <a:avLst/>
          </a:prstGeom>
        </p:spPr>
        <p:txBody>
          <a:bodyPr>
            <a:normAutofit/>
          </a:bodyPr>
          <a:lstStyle/>
          <a:p>
            <a:pPr>
              <a:lnSpc>
                <a:spcPct val="150000"/>
              </a:lnSpc>
            </a:pPr>
            <a:r>
              <a:rPr lang="en-US" sz="2800" dirty="0"/>
              <a:t>Peer review is assessing a research paper to make sure it is valid and clearly presented i.e.  “evaluation of scientific, academic, or professional work by others working in the same field” often prior to publication</a:t>
            </a:r>
            <a:endParaRPr lang="en-GB" sz="2800" dirty="0"/>
          </a:p>
          <a:p>
            <a:pPr>
              <a:lnSpc>
                <a:spcPct val="150000"/>
              </a:lnSpc>
            </a:pPr>
            <a:r>
              <a:rPr sz="2800" dirty="0"/>
              <a:t>Critical appraisal is assessing a research paper not only for validity etc. but ALSO for how it affects your decision making around a particular scenario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l="3653" t="7945" r="16972" b="2255"/>
          <a:stretch>
            <a:fillRect/>
          </a:stretch>
        </p:blipFill>
        <p:spPr bwMode="auto">
          <a:xfrm>
            <a:off x="6456040" y="2969568"/>
            <a:ext cx="4496511"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9" y="2666014"/>
            <a:ext cx="4824536" cy="424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328" y="44624"/>
            <a:ext cx="12144672" cy="2664296"/>
          </a:xfrm>
          <a:solidFill>
            <a:schemeClr val="bg1"/>
          </a:solidFill>
        </p:spPr>
        <p:txBody>
          <a:bodyPr>
            <a:noAutofit/>
          </a:bodyPr>
          <a:lstStyle/>
          <a:p>
            <a:pPr>
              <a:lnSpc>
                <a:spcPct val="150000"/>
              </a:lnSpc>
            </a:pPr>
            <a:r>
              <a:rPr lang="en-GB" sz="1800" dirty="0" err="1"/>
              <a:t>FCp</a:t>
            </a:r>
            <a:r>
              <a:rPr lang="en-GB" sz="1800" dirty="0"/>
              <a:t> … was evaluated …in </a:t>
            </a:r>
            <a:r>
              <a:rPr lang="en-GB" sz="1800" i="1" dirty="0"/>
              <a:t>C. difficile</a:t>
            </a:r>
            <a:r>
              <a:rPr lang="en-GB" sz="1800" dirty="0"/>
              <a:t> diagnosis …120 </a:t>
            </a:r>
            <a:r>
              <a:rPr lang="en-GB" sz="1800" i="1" dirty="0"/>
              <a:t>C. difficile</a:t>
            </a:r>
            <a:r>
              <a:rPr lang="en-GB" sz="1800" dirty="0"/>
              <a:t> positive and 99 negative samples of hospital acquired diarrhoea …  </a:t>
            </a:r>
            <a:r>
              <a:rPr lang="en-GB" sz="1800" i="1" dirty="0"/>
              <a:t>C. difficile</a:t>
            </a:r>
            <a:r>
              <a:rPr lang="en-GB" sz="1800" dirty="0"/>
              <a:t> positivity was confirmed using toxins (n= 45) or glutamate dehydrogenase (GDH) with toxin gene confirmation (n= 75).  … </a:t>
            </a:r>
            <a:r>
              <a:rPr lang="en-GB" sz="1800" i="1" dirty="0"/>
              <a:t>C. difficile</a:t>
            </a:r>
            <a:r>
              <a:rPr lang="en-GB" sz="1800" dirty="0"/>
              <a:t> positive samples had higher (p &lt; 0.05) median (IQR) f-Cp levels… compared to …</a:t>
            </a:r>
            <a:r>
              <a:rPr lang="en-GB" sz="1800" i="1" dirty="0"/>
              <a:t>C. difficile</a:t>
            </a:r>
            <a:r>
              <a:rPr lang="en-GB" sz="1800" dirty="0"/>
              <a:t> and culture</a:t>
            </a:r>
            <a:r>
              <a:rPr lang="en-GB" sz="1800" i="1" dirty="0"/>
              <a:t> </a:t>
            </a:r>
            <a:r>
              <a:rPr lang="en-GB" sz="1800" dirty="0"/>
              <a:t>negative faecal samples.  Five </a:t>
            </a:r>
            <a:r>
              <a:rPr lang="en-GB" sz="1800" i="1" dirty="0"/>
              <a:t>C. difficile</a:t>
            </a:r>
            <a:r>
              <a:rPr lang="en-GB" sz="1800" dirty="0"/>
              <a:t> positive samples were f-Cp negative …A f-Cp concentration &gt;50 </a:t>
            </a:r>
            <a:r>
              <a:rPr lang="en-GB" sz="1800" dirty="0" err="1"/>
              <a:t>μg</a:t>
            </a:r>
            <a:r>
              <a:rPr lang="en-GB" sz="1800" dirty="0"/>
              <a:t>/g was 96 % sensitive and 26 % specific for </a:t>
            </a:r>
            <a:r>
              <a:rPr lang="en-GB" sz="1800" i="1" dirty="0"/>
              <a:t>C. difficile</a:t>
            </a:r>
            <a:r>
              <a:rPr lang="en-GB" sz="1800" dirty="0"/>
              <a:t> with AUROC curve of 0.82.</a:t>
            </a:r>
            <a:r>
              <a:rPr lang="en-GB" sz="1800" i="1" dirty="0"/>
              <a:t>  </a:t>
            </a:r>
            <a:r>
              <a:rPr lang="en-GB" sz="1800" dirty="0"/>
              <a:t>There is no role for f-CP alone in predicting </a:t>
            </a:r>
            <a:r>
              <a:rPr lang="en-GB" sz="1800" i="1" dirty="0"/>
              <a:t>C. difficile</a:t>
            </a:r>
            <a:r>
              <a:rPr lang="en-GB" sz="1800" dirty="0"/>
              <a:t> infection in hospital acquired diarrhoea due to its low specificity</a:t>
            </a:r>
            <a:r>
              <a:rPr lang="en-GB" sz="1800" i="1" dirty="0"/>
              <a:t>.</a:t>
            </a:r>
            <a:r>
              <a:rPr lang="en-GB" sz="1800" dirty="0"/>
              <a:t>  </a:t>
            </a:r>
          </a:p>
        </p:txBody>
      </p:sp>
    </p:spTree>
    <p:extLst>
      <p:ext uri="{BB962C8B-B14F-4D97-AF65-F5344CB8AC3E}">
        <p14:creationId xmlns:p14="http://schemas.microsoft.com/office/powerpoint/2010/main" val="816625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191344" y="274637"/>
            <a:ext cx="10019456" cy="1498180"/>
          </a:xfrm>
          <a:prstGeom prst="rect">
            <a:avLst/>
          </a:prstGeom>
        </p:spPr>
        <p:txBody>
          <a:bodyPr/>
          <a:lstStyle>
            <a:lvl1pPr>
              <a:defRPr b="1"/>
            </a:lvl1pPr>
          </a:lstStyle>
          <a:p>
            <a:r>
              <a:rPr sz="4400" dirty="0"/>
              <a:t>Example 4 – The Entire Methods Section</a:t>
            </a:r>
          </a:p>
        </p:txBody>
      </p:sp>
      <p:sp>
        <p:nvSpPr>
          <p:cNvPr id="207" name="Shape 207"/>
          <p:cNvSpPr>
            <a:spLocks noGrp="1"/>
          </p:cNvSpPr>
          <p:nvPr>
            <p:ph type="body" idx="1"/>
          </p:nvPr>
        </p:nvSpPr>
        <p:spPr>
          <a:xfrm>
            <a:off x="263352" y="2132856"/>
            <a:ext cx="11521280" cy="3993308"/>
          </a:xfrm>
          <a:prstGeom prst="rect">
            <a:avLst/>
          </a:prstGeom>
        </p:spPr>
        <p:txBody>
          <a:bodyPr>
            <a:normAutofit/>
          </a:bodyPr>
          <a:lstStyle>
            <a:lvl1pPr marL="0" indent="0">
              <a:buSzTx/>
              <a:buNone/>
            </a:lvl1pPr>
          </a:lstStyle>
          <a:p>
            <a:pPr>
              <a:lnSpc>
                <a:spcPct val="150000"/>
              </a:lnSpc>
            </a:pPr>
            <a:r>
              <a:rPr sz="2800" dirty="0"/>
              <a:t>1 ml of a serum sample was taken from 200 psoriasis patients on biologics and 100 matched controls (IBD on biologics) with informed consent, as part of their routine monitoring blood sets, as agreed by the local ethics committee.  Tryptophan levels were measured.  Student t-test was applied to the data.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prstGeom prst="rect">
            <a:avLst/>
          </a:prstGeom>
        </p:spPr>
        <p:txBody>
          <a:bodyPr/>
          <a:lstStyle/>
          <a:p>
            <a:r>
              <a:rPr sz="4000" dirty="0"/>
              <a:t>Comment</a:t>
            </a:r>
          </a:p>
        </p:txBody>
      </p:sp>
      <p:sp>
        <p:nvSpPr>
          <p:cNvPr id="212" name="Shape 212"/>
          <p:cNvSpPr>
            <a:spLocks noGrp="1"/>
          </p:cNvSpPr>
          <p:nvPr>
            <p:ph type="body" idx="1"/>
          </p:nvPr>
        </p:nvSpPr>
        <p:spPr>
          <a:xfrm>
            <a:off x="767408" y="1711349"/>
            <a:ext cx="10657184" cy="4525963"/>
          </a:xfrm>
          <a:prstGeom prst="rect">
            <a:avLst/>
          </a:prstGeom>
        </p:spPr>
        <p:txBody>
          <a:bodyPr>
            <a:normAutofit/>
          </a:bodyPr>
          <a:lstStyle/>
          <a:p>
            <a:pPr>
              <a:lnSpc>
                <a:spcPct val="150000"/>
              </a:lnSpc>
            </a:pPr>
            <a:r>
              <a:rPr sz="2800" dirty="0"/>
              <a:t>How did they measure the levels.  You could never repeat their methods and do a comparison study.  You are unable even to trust their methods.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119336" y="116632"/>
            <a:ext cx="10101809" cy="900542"/>
          </a:xfrm>
          <a:prstGeom prst="rect">
            <a:avLst/>
          </a:prstGeom>
        </p:spPr>
        <p:txBody>
          <a:bodyPr/>
          <a:lstStyle/>
          <a:p>
            <a:pPr defTabSz="886968">
              <a:defRPr sz="3783" b="1"/>
            </a:pPr>
            <a:r>
              <a:rPr dirty="0"/>
              <a:t>Example 5 – 1</a:t>
            </a:r>
            <a:r>
              <a:rPr baseline="29938" dirty="0"/>
              <a:t>st</a:t>
            </a:r>
            <a:r>
              <a:rPr dirty="0"/>
              <a:t> paragraph of Results</a:t>
            </a:r>
          </a:p>
        </p:txBody>
      </p:sp>
      <p:sp>
        <p:nvSpPr>
          <p:cNvPr id="215" name="Shape 215"/>
          <p:cNvSpPr>
            <a:spLocks noGrp="1"/>
          </p:cNvSpPr>
          <p:nvPr>
            <p:ph type="body" idx="1"/>
          </p:nvPr>
        </p:nvSpPr>
        <p:spPr>
          <a:xfrm>
            <a:off x="191344" y="1124744"/>
            <a:ext cx="11757993" cy="5616624"/>
          </a:xfrm>
          <a:prstGeom prst="rect">
            <a:avLst/>
          </a:prstGeom>
        </p:spPr>
        <p:txBody>
          <a:bodyPr>
            <a:noAutofit/>
          </a:bodyPr>
          <a:lstStyle>
            <a:lvl1pPr marL="0" indent="0">
              <a:lnSpc>
                <a:spcPct val="80000"/>
              </a:lnSpc>
              <a:spcBef>
                <a:spcPts val="400"/>
              </a:spcBef>
              <a:buSzTx/>
              <a:buNone/>
              <a:defRPr sz="1700"/>
            </a:lvl1pPr>
          </a:lstStyle>
          <a:p>
            <a:pPr>
              <a:lnSpc>
                <a:spcPts val="2200"/>
              </a:lnSpc>
            </a:pPr>
            <a:r>
              <a:rPr sz="2000" dirty="0"/>
              <a:t>To evaluate the effects of HPE and MXD on the role of DPCs, we investigated </a:t>
            </a:r>
            <a:r>
              <a:rPr sz="2000" dirty="0" err="1"/>
              <a:t>bromodeoxyuridine</a:t>
            </a:r>
            <a:r>
              <a:rPr sz="2000" dirty="0"/>
              <a:t> (</a:t>
            </a:r>
            <a:r>
              <a:rPr sz="2000" dirty="0" err="1"/>
              <a:t>BrdU</a:t>
            </a:r>
            <a:r>
              <a:rPr sz="2000" dirty="0"/>
              <a:t>) and alkaline phosphatase (AP) activation. The hydrolysate of human placenta (HPE) was provided by Green Cross Japan Bio Products (Laennec: GCJBP Corporation, </a:t>
            </a:r>
            <a:r>
              <a:rPr sz="2000" dirty="0" err="1"/>
              <a:t>Yongin</a:t>
            </a:r>
            <a:r>
              <a:rPr sz="2000" dirty="0"/>
              <a:t>, Korea). The </a:t>
            </a:r>
            <a:r>
              <a:rPr sz="2000" dirty="0" err="1"/>
              <a:t>BrdU</a:t>
            </a:r>
            <a:r>
              <a:rPr sz="2000" dirty="0"/>
              <a:t> incorporation assay confirmed the increase in </a:t>
            </a:r>
            <a:r>
              <a:rPr sz="2000" dirty="0" err="1"/>
              <a:t>hDPC</a:t>
            </a:r>
            <a:r>
              <a:rPr sz="2000" dirty="0"/>
              <a:t> proliferation by HPE and MXD, with a significant increase observed at 20 % HPE and HPE plus MXD. (Fig. 1A). To directly test the proliferation effect, we examined AP expression in </a:t>
            </a:r>
            <a:r>
              <a:rPr sz="2000" dirty="0" err="1"/>
              <a:t>hDPCs</a:t>
            </a:r>
            <a:r>
              <a:rPr sz="2000" dirty="0"/>
              <a:t>, as AP is a well-established DP marker. As shown in Fig. 1B, there was remarkably increased AP expression at 72 hours of culture when the cells were treated with a combination of 10 % HPE with 0.5 </a:t>
            </a:r>
            <a:r>
              <a:rPr sz="2000" dirty="0" err="1"/>
              <a:t>μM</a:t>
            </a:r>
            <a:r>
              <a:rPr sz="2000" dirty="0"/>
              <a:t> MXD compared to 10% HPE treatment alone. These results suggest that HPE and MXD effectively influence AP expression. Next, we investigated the changes in the expression of DP signature genes by performing reverse transcription polymerase chain reaction (RT-PCR) in </a:t>
            </a:r>
            <a:r>
              <a:rPr sz="2000" dirty="0" err="1"/>
              <a:t>hDPCs</a:t>
            </a:r>
            <a:r>
              <a:rPr sz="2000" dirty="0"/>
              <a:t> treated with 10% HPE, 0.5 </a:t>
            </a:r>
            <a:r>
              <a:rPr sz="2000" dirty="0" err="1"/>
              <a:t>μM</a:t>
            </a:r>
            <a:r>
              <a:rPr sz="2000" dirty="0"/>
              <a:t> MXD, and HPE plus MXD for 30 min, 24 h. Interestingly, Sonic hedgehog (</a:t>
            </a:r>
            <a:r>
              <a:rPr sz="2000" dirty="0" err="1"/>
              <a:t>Shh</a:t>
            </a:r>
            <a:r>
              <a:rPr sz="2000" dirty="0"/>
              <a:t>) and </a:t>
            </a:r>
            <a:r>
              <a:rPr sz="2000" dirty="0" err="1"/>
              <a:t>verisican</a:t>
            </a:r>
            <a:r>
              <a:rPr sz="2000" dirty="0"/>
              <a:t> expression levels were increased in a dose-dependent manner when cells were treated with a combination of HPE with 0.5 </a:t>
            </a:r>
            <a:r>
              <a:rPr sz="2000" dirty="0" err="1"/>
              <a:t>μM</a:t>
            </a:r>
            <a:r>
              <a:rPr sz="2000" dirty="0"/>
              <a:t> MXD, as compared to 10% HPE treatment alone (Fig. 1C). These results suggest that HPE, which upregulates the gene expression of </a:t>
            </a:r>
            <a:r>
              <a:rPr sz="2000" dirty="0" err="1"/>
              <a:t>Shh</a:t>
            </a:r>
            <a:r>
              <a:rPr sz="2000" dirty="0"/>
              <a:t> and </a:t>
            </a:r>
            <a:r>
              <a:rPr sz="2000" dirty="0" err="1"/>
              <a:t>versican</a:t>
            </a:r>
            <a:r>
              <a:rPr sz="2000" dirty="0"/>
              <a:t> in DPCs, may target proliferation effectors in </a:t>
            </a:r>
            <a:r>
              <a:rPr sz="2000" dirty="0" err="1"/>
              <a:t>hDPCs</a:t>
            </a:r>
            <a:r>
              <a:rPr sz="2000" dirty="0"/>
              <a:t>. Based on the collective results, it was hypothesized that the combined treatment of HPE and MXD significantly increases the proliferation of </a:t>
            </a:r>
            <a:r>
              <a:rPr sz="2000" dirty="0" err="1"/>
              <a:t>hDPCs</a:t>
            </a:r>
            <a:r>
              <a:rPr sz="20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body" idx="1"/>
          </p:nvPr>
        </p:nvSpPr>
        <p:spPr>
          <a:xfrm>
            <a:off x="0" y="188640"/>
            <a:ext cx="12192000" cy="6552728"/>
          </a:xfrm>
          <a:prstGeom prst="rect">
            <a:avLst/>
          </a:prstGeom>
          <a:solidFill>
            <a:schemeClr val="bg1"/>
          </a:solidFill>
        </p:spPr>
        <p:txBody>
          <a:bodyPr>
            <a:normAutofit/>
          </a:bodyPr>
          <a:lstStyle/>
          <a:p>
            <a:pPr marL="0" indent="0">
              <a:lnSpc>
                <a:spcPct val="150000"/>
              </a:lnSpc>
              <a:spcBef>
                <a:spcPts val="400"/>
              </a:spcBef>
              <a:buSzTx/>
              <a:buNone/>
              <a:defRPr sz="2000">
                <a:solidFill>
                  <a:srgbClr val="1F497D"/>
                </a:solidFill>
              </a:defRPr>
            </a:pPr>
            <a:r>
              <a:rPr sz="1800" dirty="0"/>
              <a:t>To evaluate the effects of HPE and MXD on the role of DPCs, we investigated </a:t>
            </a:r>
            <a:r>
              <a:rPr sz="1800" dirty="0" err="1"/>
              <a:t>bromodeoxyuridine</a:t>
            </a:r>
            <a:r>
              <a:rPr sz="1800" dirty="0"/>
              <a:t> (</a:t>
            </a:r>
            <a:r>
              <a:rPr sz="1800" dirty="0" err="1"/>
              <a:t>BrdU</a:t>
            </a:r>
            <a:r>
              <a:rPr sz="1800" dirty="0"/>
              <a:t>) and alkaline phosphatase (AP) activation. </a:t>
            </a:r>
            <a:r>
              <a:rPr sz="1800" dirty="0">
                <a:solidFill>
                  <a:srgbClr val="C00000"/>
                </a:solidFill>
              </a:rPr>
              <a:t>The hydrolysate of human placenta (HPE) was provided by Green Cross Japan Bio Products (Laennec: GCJBP Corporation, </a:t>
            </a:r>
            <a:r>
              <a:rPr sz="1800" dirty="0" err="1">
                <a:solidFill>
                  <a:srgbClr val="C00000"/>
                </a:solidFill>
              </a:rPr>
              <a:t>Yongin</a:t>
            </a:r>
            <a:r>
              <a:rPr sz="1800" dirty="0">
                <a:solidFill>
                  <a:srgbClr val="C00000"/>
                </a:solidFill>
              </a:rPr>
              <a:t>, Korea). </a:t>
            </a:r>
            <a:r>
              <a:rPr sz="1800" dirty="0">
                <a:solidFill>
                  <a:srgbClr val="77933C"/>
                </a:solidFill>
              </a:rPr>
              <a:t>The </a:t>
            </a:r>
            <a:r>
              <a:rPr sz="1800" dirty="0" err="1">
                <a:solidFill>
                  <a:srgbClr val="77933C"/>
                </a:solidFill>
              </a:rPr>
              <a:t>BrdU</a:t>
            </a:r>
            <a:r>
              <a:rPr sz="1800" dirty="0">
                <a:solidFill>
                  <a:srgbClr val="77933C"/>
                </a:solidFill>
              </a:rPr>
              <a:t> incorporation assay confirmed the increase in </a:t>
            </a:r>
            <a:r>
              <a:rPr sz="1800" dirty="0" err="1">
                <a:solidFill>
                  <a:srgbClr val="77933C"/>
                </a:solidFill>
              </a:rPr>
              <a:t>hDPC</a:t>
            </a:r>
            <a:r>
              <a:rPr sz="1800" dirty="0">
                <a:solidFill>
                  <a:srgbClr val="77933C"/>
                </a:solidFill>
              </a:rPr>
              <a:t> proliferation by HPE and MXD, with a significant increase observed at 20 % HPE and HPE plus MXD. (Fig. 1A).</a:t>
            </a:r>
            <a:r>
              <a:rPr sz="1800" dirty="0">
                <a:solidFill>
                  <a:srgbClr val="000000"/>
                </a:solidFill>
              </a:rPr>
              <a:t> </a:t>
            </a:r>
            <a:r>
              <a:rPr sz="1800" dirty="0">
                <a:solidFill>
                  <a:srgbClr val="17375E"/>
                </a:solidFill>
              </a:rPr>
              <a:t>To directly test the proliferation effect, we examined AP expression in </a:t>
            </a:r>
            <a:r>
              <a:rPr sz="1800" dirty="0" err="1">
                <a:solidFill>
                  <a:srgbClr val="17375E"/>
                </a:solidFill>
              </a:rPr>
              <a:t>hDPCs</a:t>
            </a:r>
            <a:r>
              <a:rPr sz="1800" dirty="0">
                <a:solidFill>
                  <a:srgbClr val="17375E"/>
                </a:solidFill>
              </a:rPr>
              <a:t>, as AP is a well-established DP marker</a:t>
            </a:r>
            <a:r>
              <a:rPr sz="1800" dirty="0">
                <a:solidFill>
                  <a:srgbClr val="000000"/>
                </a:solidFill>
              </a:rPr>
              <a:t>. </a:t>
            </a:r>
            <a:r>
              <a:rPr sz="1800" dirty="0">
                <a:solidFill>
                  <a:srgbClr val="77933C"/>
                </a:solidFill>
              </a:rPr>
              <a:t>As shown in Fig. 1B, there was remarkably increased AP expression at 72 hours of culture when the cells were treated with a combination of 10 % HPE with 0.5 </a:t>
            </a:r>
            <a:r>
              <a:rPr sz="1800" dirty="0" err="1">
                <a:solidFill>
                  <a:srgbClr val="77933C"/>
                </a:solidFill>
              </a:rPr>
              <a:t>μM</a:t>
            </a:r>
            <a:r>
              <a:rPr sz="1800" dirty="0">
                <a:solidFill>
                  <a:srgbClr val="77933C"/>
                </a:solidFill>
              </a:rPr>
              <a:t> MXD compared to 10% HPE treatment alone. </a:t>
            </a:r>
            <a:r>
              <a:rPr sz="1800" dirty="0">
                <a:solidFill>
                  <a:srgbClr val="E46C0A"/>
                </a:solidFill>
              </a:rPr>
              <a:t>These results suggest that HPE and MXD effectively influence AP expression. </a:t>
            </a:r>
            <a:r>
              <a:rPr sz="1800" dirty="0">
                <a:solidFill>
                  <a:srgbClr val="C00000"/>
                </a:solidFill>
              </a:rPr>
              <a:t>Next, we investigated the changes in the expression of DP signature genes by performing reverse transcription polymerase chain reaction (RT-PCR) in </a:t>
            </a:r>
            <a:r>
              <a:rPr sz="1800" dirty="0" err="1">
                <a:solidFill>
                  <a:srgbClr val="C00000"/>
                </a:solidFill>
              </a:rPr>
              <a:t>hDPCs</a:t>
            </a:r>
            <a:r>
              <a:rPr sz="1800" dirty="0">
                <a:solidFill>
                  <a:srgbClr val="C00000"/>
                </a:solidFill>
              </a:rPr>
              <a:t> treated with 10% HPE, 0.5 </a:t>
            </a:r>
            <a:r>
              <a:rPr sz="1800" dirty="0" err="1">
                <a:solidFill>
                  <a:srgbClr val="C00000"/>
                </a:solidFill>
              </a:rPr>
              <a:t>μM</a:t>
            </a:r>
            <a:r>
              <a:rPr sz="1800" dirty="0">
                <a:solidFill>
                  <a:srgbClr val="C00000"/>
                </a:solidFill>
              </a:rPr>
              <a:t> MXD, and HPE plus MXD for 30 min, 24 h</a:t>
            </a:r>
            <a:r>
              <a:rPr sz="1800" dirty="0">
                <a:solidFill>
                  <a:srgbClr val="77933C"/>
                </a:solidFill>
              </a:rPr>
              <a:t>. Interestingly, Sonic hedgehog (</a:t>
            </a:r>
            <a:r>
              <a:rPr sz="1800" dirty="0" err="1">
                <a:solidFill>
                  <a:srgbClr val="77933C"/>
                </a:solidFill>
              </a:rPr>
              <a:t>Shh</a:t>
            </a:r>
            <a:r>
              <a:rPr sz="1800" dirty="0">
                <a:solidFill>
                  <a:srgbClr val="77933C"/>
                </a:solidFill>
              </a:rPr>
              <a:t>) and </a:t>
            </a:r>
            <a:r>
              <a:rPr sz="1800" dirty="0" err="1">
                <a:solidFill>
                  <a:srgbClr val="77933C"/>
                </a:solidFill>
              </a:rPr>
              <a:t>verisican</a:t>
            </a:r>
            <a:r>
              <a:rPr sz="1800" dirty="0">
                <a:solidFill>
                  <a:srgbClr val="77933C"/>
                </a:solidFill>
              </a:rPr>
              <a:t> expression levels were increased in a dose-dependent manner when cells were treated with a combination of HPE with 0.5 </a:t>
            </a:r>
            <a:r>
              <a:rPr sz="1800" dirty="0" err="1">
                <a:solidFill>
                  <a:srgbClr val="77933C"/>
                </a:solidFill>
              </a:rPr>
              <a:t>μM</a:t>
            </a:r>
            <a:r>
              <a:rPr sz="1800" dirty="0">
                <a:solidFill>
                  <a:srgbClr val="77933C"/>
                </a:solidFill>
              </a:rPr>
              <a:t> MXD, as compared to 10% HPE treatment alone (Fig. 1C). </a:t>
            </a:r>
            <a:r>
              <a:rPr sz="1800" dirty="0">
                <a:solidFill>
                  <a:srgbClr val="E46C0A"/>
                </a:solidFill>
              </a:rPr>
              <a:t>These results suggest that HPE, which upregulates the gene expression of </a:t>
            </a:r>
            <a:r>
              <a:rPr sz="1800" dirty="0" err="1">
                <a:solidFill>
                  <a:srgbClr val="E46C0A"/>
                </a:solidFill>
              </a:rPr>
              <a:t>Shh</a:t>
            </a:r>
            <a:r>
              <a:rPr sz="1800" dirty="0">
                <a:solidFill>
                  <a:srgbClr val="E46C0A"/>
                </a:solidFill>
              </a:rPr>
              <a:t> and </a:t>
            </a:r>
            <a:r>
              <a:rPr sz="1800" dirty="0" err="1">
                <a:solidFill>
                  <a:srgbClr val="E46C0A"/>
                </a:solidFill>
              </a:rPr>
              <a:t>versican</a:t>
            </a:r>
            <a:r>
              <a:rPr sz="1800" dirty="0">
                <a:solidFill>
                  <a:srgbClr val="E46C0A"/>
                </a:solidFill>
              </a:rPr>
              <a:t> in DPCs, may target proliferation effectors in </a:t>
            </a:r>
            <a:r>
              <a:rPr sz="1800" dirty="0" err="1">
                <a:solidFill>
                  <a:srgbClr val="E46C0A"/>
                </a:solidFill>
              </a:rPr>
              <a:t>hDPCs</a:t>
            </a:r>
            <a:r>
              <a:rPr sz="1800" dirty="0">
                <a:solidFill>
                  <a:srgbClr val="E46C0A"/>
                </a:solidFill>
              </a:rPr>
              <a:t>. Based on the collective results, it was hypothesized that the combined treatment of HPE and MXD significantly increases the proliferation of </a:t>
            </a:r>
            <a:r>
              <a:rPr sz="1800" dirty="0" err="1">
                <a:solidFill>
                  <a:srgbClr val="E46C0A"/>
                </a:solidFill>
              </a:rPr>
              <a:t>hDPCs</a:t>
            </a:r>
            <a:r>
              <a:rPr sz="1800" dirty="0">
                <a:solidFill>
                  <a:srgbClr val="E46C0A"/>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C229-FF8A-293C-B0E0-5B9C336CD9D3}"/>
              </a:ext>
            </a:extLst>
          </p:cNvPr>
          <p:cNvSpPr>
            <a:spLocks noGrp="1"/>
          </p:cNvSpPr>
          <p:nvPr>
            <p:ph type="title"/>
          </p:nvPr>
        </p:nvSpPr>
        <p:spPr/>
        <p:txBody>
          <a:bodyPr/>
          <a:lstStyle/>
          <a:p>
            <a:r>
              <a:rPr lang="en-GB" dirty="0"/>
              <a:t>Critical Appraisal</a:t>
            </a:r>
          </a:p>
        </p:txBody>
      </p:sp>
      <p:sp>
        <p:nvSpPr>
          <p:cNvPr id="3" name="Content Placeholder 2">
            <a:extLst>
              <a:ext uri="{FF2B5EF4-FFF2-40B4-BE49-F238E27FC236}">
                <a16:creationId xmlns:a16="http://schemas.microsoft.com/office/drawing/2014/main" id="{AB6021CF-EB68-CFCA-0823-93F94831C6E5}"/>
              </a:ext>
            </a:extLst>
          </p:cNvPr>
          <p:cNvSpPr>
            <a:spLocks noGrp="1"/>
          </p:cNvSpPr>
          <p:nvPr>
            <p:ph idx="1"/>
          </p:nvPr>
        </p:nvSpPr>
        <p:spPr>
          <a:xfrm>
            <a:off x="609600" y="1556793"/>
            <a:ext cx="11319048" cy="4569373"/>
          </a:xfrm>
        </p:spPr>
        <p:txBody>
          <a:bodyPr>
            <a:normAutofit/>
          </a:bodyPr>
          <a:lstStyle/>
          <a:p>
            <a:pPr>
              <a:lnSpc>
                <a:spcPct val="150000"/>
              </a:lnSpc>
            </a:pPr>
            <a:r>
              <a:rPr lang="en-GB" sz="2800" dirty="0"/>
              <a:t>Just for you – so can’t hurt anyone’s feelings!</a:t>
            </a:r>
          </a:p>
          <a:p>
            <a:pPr>
              <a:lnSpc>
                <a:spcPct val="150000"/>
              </a:lnSpc>
            </a:pPr>
            <a:r>
              <a:rPr lang="en-GB" sz="2800" dirty="0"/>
              <a:t>Do I understand it?</a:t>
            </a:r>
          </a:p>
          <a:p>
            <a:pPr>
              <a:lnSpc>
                <a:spcPct val="150000"/>
              </a:lnSpc>
            </a:pPr>
            <a:r>
              <a:rPr lang="en-GB" sz="2800" dirty="0"/>
              <a:t>Do I believe it?</a:t>
            </a:r>
          </a:p>
          <a:p>
            <a:pPr>
              <a:lnSpc>
                <a:spcPct val="150000"/>
              </a:lnSpc>
            </a:pPr>
            <a:r>
              <a:rPr lang="en-GB" sz="2800" dirty="0"/>
              <a:t>So what?</a:t>
            </a:r>
          </a:p>
          <a:p>
            <a:pPr>
              <a:lnSpc>
                <a:spcPct val="150000"/>
              </a:lnSpc>
            </a:pPr>
            <a:r>
              <a:rPr lang="en-GB" sz="2800" dirty="0"/>
              <a:t>Is it relevant to your practice/patient group/analyser/method/budget/work flow?</a:t>
            </a:r>
          </a:p>
        </p:txBody>
      </p:sp>
      <p:sp>
        <p:nvSpPr>
          <p:cNvPr id="5" name="Slide Number Placeholder 4">
            <a:extLst>
              <a:ext uri="{FF2B5EF4-FFF2-40B4-BE49-F238E27FC236}">
                <a16:creationId xmlns:a16="http://schemas.microsoft.com/office/drawing/2014/main" id="{4438F70C-3CAF-FB44-B3CB-ECA4FB6A01A2}"/>
              </a:ext>
            </a:extLst>
          </p:cNvPr>
          <p:cNvSpPr>
            <a:spLocks noGrp="1"/>
          </p:cNvSpPr>
          <p:nvPr>
            <p:ph type="sldNum" sz="quarter" idx="12"/>
          </p:nvPr>
        </p:nvSpPr>
        <p:spPr/>
        <p:txBody>
          <a:bodyPr/>
          <a:lstStyle/>
          <a:p>
            <a:fld id="{3CBAF558-993E-F24D-8CA0-AE83BF0134CC}" type="slidenum">
              <a:rPr lang="en-GB" smtClean="0"/>
              <a:pPr/>
              <a:t>35</a:t>
            </a:fld>
            <a:endParaRPr lang="en-GB" dirty="0"/>
          </a:p>
        </p:txBody>
      </p:sp>
    </p:spTree>
    <p:extLst>
      <p:ext uri="{BB962C8B-B14F-4D97-AF65-F5344CB8AC3E}">
        <p14:creationId xmlns:p14="http://schemas.microsoft.com/office/powerpoint/2010/main" val="4073606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707F-AFB0-226C-121B-27D0CBFB1F94}"/>
              </a:ext>
            </a:extLst>
          </p:cNvPr>
          <p:cNvSpPr>
            <a:spLocks noGrp="1"/>
          </p:cNvSpPr>
          <p:nvPr>
            <p:ph type="title"/>
          </p:nvPr>
        </p:nvSpPr>
        <p:spPr/>
        <p:txBody>
          <a:bodyPr/>
          <a:lstStyle/>
          <a:p>
            <a:r>
              <a:rPr lang="en-GB" dirty="0"/>
              <a:t>Journal Club</a:t>
            </a:r>
          </a:p>
        </p:txBody>
      </p:sp>
      <p:sp>
        <p:nvSpPr>
          <p:cNvPr id="3" name="Content Placeholder 2">
            <a:extLst>
              <a:ext uri="{FF2B5EF4-FFF2-40B4-BE49-F238E27FC236}">
                <a16:creationId xmlns:a16="http://schemas.microsoft.com/office/drawing/2014/main" id="{622A7682-147D-378F-AAEF-76C4BF470C86}"/>
              </a:ext>
            </a:extLst>
          </p:cNvPr>
          <p:cNvSpPr>
            <a:spLocks noGrp="1"/>
          </p:cNvSpPr>
          <p:nvPr>
            <p:ph idx="1"/>
          </p:nvPr>
        </p:nvSpPr>
        <p:spPr>
          <a:xfrm>
            <a:off x="479377" y="1268761"/>
            <a:ext cx="11449272" cy="5224118"/>
          </a:xfrm>
        </p:spPr>
        <p:txBody>
          <a:bodyPr>
            <a:normAutofit/>
          </a:bodyPr>
          <a:lstStyle/>
          <a:p>
            <a:pPr marL="0" indent="0">
              <a:lnSpc>
                <a:spcPct val="150000"/>
              </a:lnSpc>
              <a:buNone/>
            </a:pPr>
            <a:r>
              <a:rPr lang="en-GB" sz="2400" dirty="0"/>
              <a:t>A way of practicing critical appraisal skills:</a:t>
            </a:r>
          </a:p>
          <a:p>
            <a:pPr marL="0" indent="0">
              <a:lnSpc>
                <a:spcPct val="150000"/>
              </a:lnSpc>
              <a:buNone/>
            </a:pPr>
            <a:r>
              <a:rPr lang="en-GB" sz="2400" dirty="0">
                <a:hlinkClick r:id="rId2"/>
              </a:rPr>
              <a:t>Journal Club | AACC.org</a:t>
            </a:r>
            <a:r>
              <a:rPr lang="en-GB" sz="2400" dirty="0"/>
              <a:t> – American Association of Clinical Chemists (free to join, trainee site, thousands or resources including cases too)</a:t>
            </a:r>
          </a:p>
          <a:p>
            <a:pPr marL="0" indent="0">
              <a:lnSpc>
                <a:spcPct val="150000"/>
              </a:lnSpc>
              <a:buNone/>
            </a:pPr>
            <a:r>
              <a:rPr lang="en-GB" sz="2400" dirty="0">
                <a:hlinkClick r:id="rId3"/>
              </a:rPr>
              <a:t>Journal Club | Cochrane UK</a:t>
            </a:r>
            <a:r>
              <a:rPr lang="en-GB" sz="2400" dirty="0"/>
              <a:t> – Cochrane UK – publishers of meta-analyses but journal club for all sorts of studies as well as reviews of their reviews</a:t>
            </a:r>
          </a:p>
          <a:p>
            <a:pPr marL="0" indent="0">
              <a:lnSpc>
                <a:spcPct val="150000"/>
              </a:lnSpc>
              <a:buNone/>
            </a:pPr>
            <a:r>
              <a:rPr lang="en-GB" sz="2400" dirty="0"/>
              <a:t>CPD is different – many articles have CPD questions and ? also journal based learning from IBMS </a:t>
            </a:r>
            <a:r>
              <a:rPr lang="en-US" sz="2400" dirty="0">
                <a:hlinkClick r:id="rId4"/>
              </a:rPr>
              <a:t>IBMS Journal Based Learning (JBL) Guide - Institute of Biomedical Science</a:t>
            </a:r>
            <a:endParaRPr lang="en-GB" sz="2400" dirty="0"/>
          </a:p>
        </p:txBody>
      </p:sp>
      <p:sp>
        <p:nvSpPr>
          <p:cNvPr id="5" name="Slide Number Placeholder 4">
            <a:extLst>
              <a:ext uri="{FF2B5EF4-FFF2-40B4-BE49-F238E27FC236}">
                <a16:creationId xmlns:a16="http://schemas.microsoft.com/office/drawing/2014/main" id="{7A2A4EEE-296F-F08A-A7C7-63506BEE96E5}"/>
              </a:ext>
            </a:extLst>
          </p:cNvPr>
          <p:cNvSpPr>
            <a:spLocks noGrp="1"/>
          </p:cNvSpPr>
          <p:nvPr>
            <p:ph type="sldNum" sz="quarter" idx="12"/>
          </p:nvPr>
        </p:nvSpPr>
        <p:spPr/>
        <p:txBody>
          <a:bodyPr/>
          <a:lstStyle/>
          <a:p>
            <a:fld id="{3CBAF558-993E-F24D-8CA0-AE83BF0134CC}" type="slidenum">
              <a:rPr lang="en-GB" smtClean="0"/>
              <a:pPr/>
              <a:t>36</a:t>
            </a:fld>
            <a:endParaRPr lang="en-GB" dirty="0"/>
          </a:p>
        </p:txBody>
      </p:sp>
    </p:spTree>
    <p:extLst>
      <p:ext uri="{BB962C8B-B14F-4D97-AF65-F5344CB8AC3E}">
        <p14:creationId xmlns:p14="http://schemas.microsoft.com/office/powerpoint/2010/main" val="119602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lvl1pPr>
              <a:defRPr b="1"/>
            </a:lvl1pPr>
          </a:lstStyle>
          <a:p>
            <a:r>
              <a:rPr sz="4000" dirty="0"/>
              <a:t>Conclusions</a:t>
            </a:r>
            <a:r>
              <a:rPr lang="en-GB" sz="4000" dirty="0"/>
              <a:t> (peer review)</a:t>
            </a:r>
            <a:endParaRPr sz="4000" dirty="0"/>
          </a:p>
        </p:txBody>
      </p:sp>
      <p:sp>
        <p:nvSpPr>
          <p:cNvPr id="220" name="Shape 220"/>
          <p:cNvSpPr>
            <a:spLocks noGrp="1"/>
          </p:cNvSpPr>
          <p:nvPr>
            <p:ph type="body" idx="1"/>
          </p:nvPr>
        </p:nvSpPr>
        <p:spPr>
          <a:xfrm>
            <a:off x="191344" y="1340768"/>
            <a:ext cx="11809312" cy="5112568"/>
          </a:xfrm>
          <a:prstGeom prst="rect">
            <a:avLst/>
          </a:prstGeom>
        </p:spPr>
        <p:txBody>
          <a:bodyPr>
            <a:normAutofit fontScale="92500"/>
          </a:bodyPr>
          <a:lstStyle/>
          <a:p>
            <a:pPr marL="336042" indent="-336042" defTabSz="896111">
              <a:lnSpc>
                <a:spcPct val="150000"/>
              </a:lnSpc>
              <a:defRPr sz="3136"/>
            </a:pPr>
            <a:r>
              <a:rPr dirty="0"/>
              <a:t>Have a go</a:t>
            </a:r>
          </a:p>
          <a:p>
            <a:pPr marL="336042" indent="-336042" defTabSz="896111">
              <a:lnSpc>
                <a:spcPct val="150000"/>
              </a:lnSpc>
              <a:defRPr sz="3136"/>
            </a:pPr>
            <a:r>
              <a:rPr dirty="0"/>
              <a:t>Read it to ensure it is understandable and accurate</a:t>
            </a:r>
          </a:p>
          <a:p>
            <a:pPr marL="336042" indent="-336042" defTabSz="896111">
              <a:lnSpc>
                <a:spcPct val="150000"/>
              </a:lnSpc>
              <a:defRPr sz="3136"/>
            </a:pPr>
            <a:r>
              <a:rPr dirty="0"/>
              <a:t>If you don’t understand, despite every effort, then it needs rewriting</a:t>
            </a:r>
          </a:p>
          <a:p>
            <a:pPr marL="336042" indent="-336042" defTabSz="896111">
              <a:lnSpc>
                <a:spcPct val="150000"/>
              </a:lnSpc>
              <a:defRPr sz="3136"/>
            </a:pPr>
            <a:r>
              <a:rPr dirty="0"/>
              <a:t>The decision is not yours alone so don’t be afraid to pass judgement</a:t>
            </a:r>
          </a:p>
          <a:p>
            <a:pPr marL="336042" indent="-336042" defTabSz="896111">
              <a:lnSpc>
                <a:spcPct val="150000"/>
              </a:lnSpc>
              <a:defRPr sz="3136"/>
            </a:pPr>
            <a:r>
              <a:rPr dirty="0"/>
              <a:t>Remain polite and constructive in feedback</a:t>
            </a:r>
            <a:endParaRPr lang="en-GB" dirty="0"/>
          </a:p>
          <a:p>
            <a:pPr marL="336042" indent="-336042" defTabSz="896111">
              <a:lnSpc>
                <a:spcPct val="150000"/>
              </a:lnSpc>
              <a:defRPr sz="3136"/>
            </a:pPr>
            <a:r>
              <a:rPr lang="en-GB" dirty="0"/>
              <a:t>Critical appraisal: essential every time you read a paper, do no believe it without appraising it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lvl1pPr>
              <a:defRPr b="1"/>
            </a:lvl1pPr>
          </a:lstStyle>
          <a:p>
            <a:r>
              <a:rPr sz="4000" dirty="0"/>
              <a:t>Why be a Peer Reviewer?</a:t>
            </a:r>
          </a:p>
        </p:txBody>
      </p:sp>
      <p:sp>
        <p:nvSpPr>
          <p:cNvPr id="124" name="Shape 124"/>
          <p:cNvSpPr>
            <a:spLocks noGrp="1"/>
          </p:cNvSpPr>
          <p:nvPr>
            <p:ph type="body" idx="1"/>
          </p:nvPr>
        </p:nvSpPr>
        <p:spPr>
          <a:xfrm>
            <a:off x="695400" y="1556792"/>
            <a:ext cx="10153128" cy="4525963"/>
          </a:xfrm>
          <a:prstGeom prst="rect">
            <a:avLst/>
          </a:prstGeom>
        </p:spPr>
        <p:txBody>
          <a:bodyPr>
            <a:normAutofit/>
          </a:bodyPr>
          <a:lstStyle/>
          <a:p>
            <a:pPr>
              <a:lnSpc>
                <a:spcPct val="150000"/>
              </a:lnSpc>
            </a:pPr>
            <a:r>
              <a:rPr sz="2800" dirty="0"/>
              <a:t>Educational</a:t>
            </a:r>
            <a:r>
              <a:rPr lang="en-GB" sz="2800" dirty="0"/>
              <a:t>, counts for CPD</a:t>
            </a:r>
            <a:endParaRPr sz="2800" dirty="0"/>
          </a:p>
          <a:p>
            <a:pPr>
              <a:lnSpc>
                <a:spcPct val="150000"/>
              </a:lnSpc>
            </a:pPr>
            <a:r>
              <a:rPr sz="2800" dirty="0"/>
              <a:t>Keeps publications timely</a:t>
            </a:r>
          </a:p>
          <a:p>
            <a:pPr>
              <a:lnSpc>
                <a:spcPct val="150000"/>
              </a:lnSpc>
            </a:pPr>
            <a:r>
              <a:rPr sz="2800" dirty="0"/>
              <a:t>Good for CV</a:t>
            </a:r>
          </a:p>
          <a:p>
            <a:pPr>
              <a:lnSpc>
                <a:spcPct val="150000"/>
              </a:lnSpc>
            </a:pPr>
            <a:r>
              <a:rPr sz="2800" dirty="0"/>
              <a:t>Opportunity to read things that may never make it to press</a:t>
            </a:r>
          </a:p>
          <a:p>
            <a:pPr>
              <a:lnSpc>
                <a:spcPct val="150000"/>
              </a:lnSpc>
            </a:pPr>
            <a:r>
              <a:rPr sz="2800" dirty="0"/>
              <a:t>Assess articles and improve your own</a:t>
            </a:r>
          </a:p>
          <a:p>
            <a:pPr>
              <a:lnSpc>
                <a:spcPct val="150000"/>
              </a:lnSpc>
            </a:pPr>
            <a:r>
              <a:rPr sz="2800" dirty="0"/>
              <a:t>Helps keep journals publishing costs down</a:t>
            </a:r>
          </a:p>
        </p:txBody>
      </p:sp>
      <p:pic>
        <p:nvPicPr>
          <p:cNvPr id="125" name="image3.png" descr="C:\Users\axsn\AppData\Local\Microsoft\Windows\Temporary Internet Files\Content.IE5\L96B5654\help wanted dishingtech[1].png"/>
          <p:cNvPicPr>
            <a:picLocks noChangeAspect="1"/>
          </p:cNvPicPr>
          <p:nvPr/>
        </p:nvPicPr>
        <p:blipFill>
          <a:blip r:embed="rId2"/>
          <a:stretch>
            <a:fillRect/>
          </a:stretch>
        </p:blipFill>
        <p:spPr>
          <a:xfrm>
            <a:off x="9048328" y="1268760"/>
            <a:ext cx="2555174" cy="1703983"/>
          </a:xfrm>
          <a:prstGeom prst="rect">
            <a:avLst/>
          </a:prstGeom>
          <a:ln w="12700">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lvl1pPr>
              <a:defRPr b="1"/>
            </a:lvl1pPr>
          </a:lstStyle>
          <a:p>
            <a:r>
              <a:rPr sz="4000" dirty="0"/>
              <a:t>Reassurance</a:t>
            </a:r>
            <a:r>
              <a:rPr lang="en-GB" sz="4000" dirty="0"/>
              <a:t> – Peer Review</a:t>
            </a:r>
            <a:endParaRPr sz="4000" dirty="0"/>
          </a:p>
        </p:txBody>
      </p:sp>
      <p:sp>
        <p:nvSpPr>
          <p:cNvPr id="128" name="Shape 128"/>
          <p:cNvSpPr>
            <a:spLocks noGrp="1"/>
          </p:cNvSpPr>
          <p:nvPr>
            <p:ph type="body" idx="1"/>
          </p:nvPr>
        </p:nvSpPr>
        <p:spPr>
          <a:xfrm>
            <a:off x="609600" y="1600201"/>
            <a:ext cx="10670976" cy="4525963"/>
          </a:xfrm>
          <a:prstGeom prst="rect">
            <a:avLst/>
          </a:prstGeom>
        </p:spPr>
        <p:txBody>
          <a:bodyPr>
            <a:normAutofit/>
          </a:bodyPr>
          <a:lstStyle/>
          <a:p>
            <a:pPr>
              <a:lnSpc>
                <a:spcPct val="150000"/>
              </a:lnSpc>
            </a:pPr>
            <a:r>
              <a:rPr sz="2800" dirty="0"/>
              <a:t>You are one of a couple of peer reviewers at least</a:t>
            </a:r>
          </a:p>
          <a:p>
            <a:pPr>
              <a:lnSpc>
                <a:spcPct val="150000"/>
              </a:lnSpc>
            </a:pPr>
            <a:r>
              <a:rPr sz="2800" dirty="0"/>
              <a:t>There is also usually a sub-editor</a:t>
            </a:r>
          </a:p>
          <a:p>
            <a:pPr>
              <a:lnSpc>
                <a:spcPct val="150000"/>
              </a:lnSpc>
            </a:pPr>
            <a:r>
              <a:rPr sz="2800" dirty="0"/>
              <a:t>In addition the editor has overall sight of what is going to press so they would make the final decision</a:t>
            </a:r>
            <a:endParaRPr lang="en-GB" sz="2800" dirty="0"/>
          </a:p>
          <a:p>
            <a:pPr>
              <a:lnSpc>
                <a:spcPct val="150000"/>
              </a:lnSpc>
            </a:pPr>
            <a:r>
              <a:rPr lang="en-GB" sz="2800" dirty="0"/>
              <a:t>Authors can ‘blacklist’ specific people or you can refuse if spot a conflict of interest </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263352" y="260648"/>
            <a:ext cx="3110136" cy="4303386"/>
          </a:xfrm>
          <a:prstGeom prst="rect">
            <a:avLst/>
          </a:prstGeom>
        </p:spPr>
        <p:txBody>
          <a:bodyPr/>
          <a:lstStyle/>
          <a:p>
            <a:pPr>
              <a:defRPr sz="4000" b="1"/>
            </a:pPr>
            <a:r>
              <a:rPr dirty="0"/>
              <a:t>Guidance</a:t>
            </a:r>
            <a:br>
              <a:rPr dirty="0"/>
            </a:br>
            <a:r>
              <a:rPr sz="1400" b="0" dirty="0"/>
              <a:t>http://www.unisa.edu.au/Research/Sansom-Institute-for-Health-Research/Research-at-the-Sansom/Research-Concentrations/Allied-Health-Evidence/Resources/CAT/</a:t>
            </a:r>
          </a:p>
        </p:txBody>
      </p:sp>
      <p:pic>
        <p:nvPicPr>
          <p:cNvPr id="132" name="image5.png"/>
          <p:cNvPicPr>
            <a:picLocks noChangeAspect="1"/>
          </p:cNvPicPr>
          <p:nvPr/>
        </p:nvPicPr>
        <p:blipFill>
          <a:blip r:embed="rId2"/>
          <a:srcRect l="18331" t="11497" r="18133" b="17714"/>
          <a:stretch>
            <a:fillRect/>
          </a:stretch>
        </p:blipFill>
        <p:spPr>
          <a:xfrm>
            <a:off x="3148188" y="116632"/>
            <a:ext cx="8996484" cy="6264696"/>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7824193" y="1700809"/>
            <a:ext cx="2664297" cy="1152129"/>
          </a:xfrm>
          <a:prstGeom prst="rect">
            <a:avLst/>
          </a:prstGeom>
        </p:spPr>
        <p:txBody>
          <a:bodyPr/>
          <a:lstStyle>
            <a:lvl1pPr>
              <a:defRPr sz="1400"/>
            </a:lvl1pPr>
          </a:lstStyle>
          <a:p>
            <a:r>
              <a:t>http://www.cardiff.ac.uk/insrv/libraries/sure/sysnet/criticalappraisalchecklist.html</a:t>
            </a:r>
          </a:p>
        </p:txBody>
      </p:sp>
      <p:pic>
        <p:nvPicPr>
          <p:cNvPr id="135" name="image6.png"/>
          <p:cNvPicPr>
            <a:picLocks noChangeAspect="1"/>
          </p:cNvPicPr>
          <p:nvPr/>
        </p:nvPicPr>
        <p:blipFill>
          <a:blip r:embed="rId2"/>
          <a:srcRect l="26405" t="11225" r="27459" b="7123"/>
          <a:stretch>
            <a:fillRect/>
          </a:stretch>
        </p:blipFill>
        <p:spPr>
          <a:xfrm>
            <a:off x="1544708" y="23925"/>
            <a:ext cx="6135468" cy="6840781"/>
          </a:xfrm>
          <a:prstGeom prst="rect">
            <a:avLst/>
          </a:prstGeom>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defTabSz="832104">
              <a:defRPr sz="3549"/>
            </a:lvl1pPr>
          </a:lstStyle>
          <a:p>
            <a:r>
              <a:t>http://www.cebm.net/critical-appraisal/</a:t>
            </a:r>
          </a:p>
        </p:txBody>
      </p:sp>
      <p:pic>
        <p:nvPicPr>
          <p:cNvPr id="138" name="image7.png"/>
          <p:cNvPicPr>
            <a:picLocks noChangeAspect="1"/>
          </p:cNvPicPr>
          <p:nvPr/>
        </p:nvPicPr>
        <p:blipFill>
          <a:blip r:embed="rId2"/>
          <a:srcRect l="20650" t="13579" r="21415" b="22512"/>
          <a:stretch>
            <a:fillRect/>
          </a:stretch>
        </p:blipFill>
        <p:spPr>
          <a:xfrm>
            <a:off x="3251152" y="848627"/>
            <a:ext cx="8313300" cy="5731631"/>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lvl1pPr>
              <a:defRPr b="1"/>
            </a:lvl1pPr>
          </a:lstStyle>
          <a:p>
            <a:r>
              <a:rPr sz="4000" dirty="0"/>
              <a:t>Others</a:t>
            </a:r>
          </a:p>
        </p:txBody>
      </p:sp>
      <p:sp>
        <p:nvSpPr>
          <p:cNvPr id="141" name="Shape 141"/>
          <p:cNvSpPr>
            <a:spLocks noGrp="1"/>
          </p:cNvSpPr>
          <p:nvPr>
            <p:ph type="body" idx="1"/>
          </p:nvPr>
        </p:nvSpPr>
        <p:spPr>
          <a:xfrm>
            <a:off x="479376" y="1340768"/>
            <a:ext cx="11521280" cy="5184578"/>
          </a:xfrm>
          <a:prstGeom prst="rect">
            <a:avLst/>
          </a:prstGeom>
        </p:spPr>
        <p:txBody>
          <a:bodyPr>
            <a:noAutofit/>
          </a:bodyPr>
          <a:lstStyle/>
          <a:p>
            <a:pPr>
              <a:lnSpc>
                <a:spcPct val="150000"/>
              </a:lnSpc>
            </a:pPr>
            <a:r>
              <a:rPr sz="2800" u="sng" dirty="0">
                <a:solidFill>
                  <a:srgbClr val="0000FF"/>
                </a:solidFill>
                <a:uFill>
                  <a:solidFill>
                    <a:srgbClr val="0000FF"/>
                  </a:solidFill>
                </a:uFill>
                <a:hlinkClick r:id="rId2"/>
              </a:rPr>
              <a:t>http://www.consort-statement.org/</a:t>
            </a:r>
            <a:r>
              <a:rPr sz="2800" dirty="0"/>
              <a:t> - for RCTs</a:t>
            </a:r>
          </a:p>
          <a:p>
            <a:pPr>
              <a:lnSpc>
                <a:spcPct val="150000"/>
              </a:lnSpc>
            </a:pPr>
            <a:r>
              <a:rPr sz="2800" u="sng" dirty="0">
                <a:solidFill>
                  <a:srgbClr val="0000FF"/>
                </a:solidFill>
                <a:uFill>
                  <a:solidFill>
                    <a:srgbClr val="0000FF"/>
                  </a:solidFill>
                </a:uFill>
                <a:hlinkClick r:id="rId3"/>
              </a:rPr>
              <a:t>http://www.strobe-statement.org/</a:t>
            </a:r>
            <a:r>
              <a:rPr sz="2800" dirty="0"/>
              <a:t> - for observational studies in epidemiology</a:t>
            </a:r>
          </a:p>
          <a:p>
            <a:pPr>
              <a:lnSpc>
                <a:spcPct val="150000"/>
              </a:lnSpc>
            </a:pPr>
            <a:r>
              <a:rPr sz="2800" u="sng" dirty="0">
                <a:solidFill>
                  <a:srgbClr val="0000FF"/>
                </a:solidFill>
                <a:uFill>
                  <a:solidFill>
                    <a:srgbClr val="0000FF"/>
                  </a:solidFill>
                </a:uFill>
                <a:hlinkClick r:id="rId4"/>
              </a:rPr>
              <a:t>http://www.stard-statement.org/</a:t>
            </a:r>
            <a:r>
              <a:rPr sz="2800" dirty="0"/>
              <a:t> - for studies on diagnostic accuracy</a:t>
            </a:r>
          </a:p>
          <a:p>
            <a:pPr>
              <a:lnSpc>
                <a:spcPct val="150000"/>
              </a:lnSpc>
            </a:pPr>
            <a:r>
              <a:rPr sz="2800" u="sng" dirty="0">
                <a:solidFill>
                  <a:srgbClr val="0000FF"/>
                </a:solidFill>
                <a:uFill>
                  <a:solidFill>
                    <a:srgbClr val="0000FF"/>
                  </a:solidFill>
                </a:uFill>
                <a:hlinkClick r:id="rId5"/>
              </a:rPr>
              <a:t>http://www.prisma-statement.org/</a:t>
            </a:r>
            <a:r>
              <a:rPr sz="2800" dirty="0"/>
              <a:t> - for meta analyses or systematic reviews</a:t>
            </a:r>
          </a:p>
          <a:p>
            <a:pPr>
              <a:lnSpc>
                <a:spcPct val="150000"/>
              </a:lnSpc>
            </a:pPr>
            <a:r>
              <a:rPr sz="2800" u="sng" dirty="0">
                <a:solidFill>
                  <a:srgbClr val="0000FF"/>
                </a:solidFill>
                <a:uFill>
                  <a:solidFill>
                    <a:srgbClr val="0000FF"/>
                  </a:solidFill>
                </a:uFill>
                <a:hlinkClick r:id="rId6"/>
              </a:rPr>
              <a:t>http://www.equator-network.org/</a:t>
            </a:r>
            <a:r>
              <a:rPr sz="2800" dirty="0"/>
              <a:t> - for overall advice</a:t>
            </a:r>
          </a:p>
        </p:txBody>
      </p:sp>
    </p:spTree>
  </p:cSld>
  <p:clrMapOvr>
    <a:masterClrMapping/>
  </p:clrMapOvr>
</p:sld>
</file>

<file path=ppt/theme/theme1.xml><?xml version="1.0" encoding="utf-8"?>
<a:theme xmlns:a="http://schemas.openxmlformats.org/drawingml/2006/main" name="UHSussex - Widescreen PowerPoint Template + tips">
  <a:themeElements>
    <a:clrScheme name="NHS UHS">
      <a:dk1>
        <a:srgbClr val="003087"/>
      </a:dk1>
      <a:lt1>
        <a:srgbClr val="FFFFFF"/>
      </a:lt1>
      <a:dk2>
        <a:srgbClr val="000000"/>
      </a:dk2>
      <a:lt2>
        <a:srgbClr val="CCF1FB"/>
      </a:lt2>
      <a:accent1>
        <a:srgbClr val="005EB8"/>
      </a:accent1>
      <a:accent2>
        <a:srgbClr val="003087"/>
      </a:accent2>
      <a:accent3>
        <a:srgbClr val="0072CE"/>
      </a:accent3>
      <a:accent4>
        <a:srgbClr val="41B6E6"/>
      </a:accent4>
      <a:accent5>
        <a:srgbClr val="FB8500"/>
      </a:accent5>
      <a:accent6>
        <a:srgbClr val="D81080"/>
      </a:accent6>
      <a:hlink>
        <a:srgbClr val="0072CE"/>
      </a:hlink>
      <a:folHlink>
        <a:srgbClr val="D81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HSussex - Widescreen PowerPoint Template + tips" id="{111E595D-013B-4912-9F75-374E0E53A822}" vid="{E46840DB-4C43-4F0D-847A-C17BF5FBB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1407</TotalTime>
  <Words>2082</Words>
  <Application>Microsoft Office PowerPoint</Application>
  <PresentationFormat>Widescreen</PresentationFormat>
  <Paragraphs>113</Paragraphs>
  <Slides>37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UHSussex - Widescreen PowerPoint Template + tips</vt:lpstr>
      <vt:lpstr>Peer Review and Critical Appraisal</vt:lpstr>
      <vt:lpstr>Learning Outcomes</vt:lpstr>
      <vt:lpstr>Critical Appraisal vs Peer Review</vt:lpstr>
      <vt:lpstr>Why be a Peer Reviewer?</vt:lpstr>
      <vt:lpstr>Reassurance – Peer Review</vt:lpstr>
      <vt:lpstr>Guidance http://www.unisa.edu.au/Research/Sansom-Institute-for-Health-Research/Research-at-the-Sansom/Research-Concentrations/Allied-Health-Evidence/Resources/CAT/</vt:lpstr>
      <vt:lpstr>http://www.cardiff.ac.uk/insrv/libraries/sure/sysnet/criticalappraisalchecklist.html</vt:lpstr>
      <vt:lpstr>http://www.cebm.net/critical-appraisal/</vt:lpstr>
      <vt:lpstr>Others</vt:lpstr>
      <vt:lpstr>PowerPoint Presentation</vt:lpstr>
      <vt:lpstr>PowerPoint Presentation</vt:lpstr>
      <vt:lpstr>PowerPoint Presentation</vt:lpstr>
      <vt:lpstr>PowerPoint Presentation</vt:lpstr>
      <vt:lpstr>PowerPoint Presentation</vt:lpstr>
      <vt:lpstr>What I do – First General Impression (peer review)</vt:lpstr>
      <vt:lpstr>Avoiding Publication Bias (peer review)</vt:lpstr>
      <vt:lpstr>Tips and Hints (peer review)</vt:lpstr>
      <vt:lpstr>Example 1 (peer review)</vt:lpstr>
      <vt:lpstr>PowerPoint Presentation</vt:lpstr>
      <vt:lpstr>Reply</vt:lpstr>
      <vt:lpstr>Example 2</vt:lpstr>
      <vt:lpstr>PowerPoint Presentation</vt:lpstr>
      <vt:lpstr>PowerPoint Presentation</vt:lpstr>
      <vt:lpstr>Example 3 - Statistics</vt:lpstr>
      <vt:lpstr>PowerPoint Presentation</vt:lpstr>
      <vt:lpstr>PowerPoint Presentation</vt:lpstr>
      <vt:lpstr>PowerPoint Presentation</vt:lpstr>
      <vt:lpstr>PowerPoint Presentation</vt:lpstr>
      <vt:lpstr>PowerPoint Presentation</vt:lpstr>
      <vt:lpstr>FCp … was evaluated …in C. difficile diagnosis …120 C. difficile positive and 99 negative samples of hospital acquired diarrhoea …  C. difficile positivity was confirmed using toxins (n= 45) or glutamate dehydrogenase (GDH) with toxin gene confirmation (n= 75).  … C. difficile positive samples had higher (p &lt; 0.05) median (IQR) f-Cp levels… compared to …C. difficile and culture negative faecal samples.  Five C. difficile positive samples were f-Cp negative …A f-Cp concentration &gt;50 μg/g was 96 % sensitive and 26 % specific for C. difficile with AUROC curve of 0.82.  There is no role for f-CP alone in predicting C. difficile infection in hospital acquired diarrhoea due to its low specificity.  </vt:lpstr>
      <vt:lpstr>Example 4 – The Entire Methods Section</vt:lpstr>
      <vt:lpstr>Comment</vt:lpstr>
      <vt:lpstr>Example 5 – 1st paragraph of Results</vt:lpstr>
      <vt:lpstr>PowerPoint Presentation</vt:lpstr>
      <vt:lpstr>Critical Appraisal</vt:lpstr>
      <vt:lpstr>Journal Club</vt:lpstr>
      <vt:lpstr>Conclusions (peer review)</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and design examples</dc:title>
  <dc:creator>Knight, Julia</dc:creator>
  <cp:lastModifiedBy>SHIPMAN, Kate (UNIVERSITY HOSPITALS SUSSEX NHS FOUNDATION TRUST)</cp:lastModifiedBy>
  <cp:revision>28</cp:revision>
  <dcterms:created xsi:type="dcterms:W3CDTF">2021-07-27T08:51:25Z</dcterms:created>
  <dcterms:modified xsi:type="dcterms:W3CDTF">2022-09-07T07:48:23Z</dcterms:modified>
</cp:coreProperties>
</file>